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1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F65"/>
    <a:srgbClr val="245041"/>
    <a:srgbClr val="E76B1E"/>
    <a:srgbClr val="C15C2B"/>
    <a:srgbClr val="006865"/>
    <a:srgbClr val="0099A8"/>
    <a:srgbClr val="66CCFF"/>
    <a:srgbClr val="222321"/>
    <a:srgbClr val="0E9BCF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65795" autoAdjust="0"/>
  </p:normalViewPr>
  <p:slideViewPr>
    <p:cSldViewPr>
      <p:cViewPr varScale="1">
        <p:scale>
          <a:sx n="114" d="100"/>
          <a:sy n="114" d="100"/>
        </p:scale>
        <p:origin x="300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78" y="3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2C1CF9-0B9A-5D45-9CC1-19345E62AF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58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5CC2B3-A954-264E-B993-6BB7F94E36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29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3A5FBCF0-B38F-4D6F-87AB-C6135CCE08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251918"/>
            <a:ext cx="48768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#.## &lt;--put abstract number here</a:t>
            </a:r>
          </a:p>
        </p:txBody>
      </p:sp>
    </p:spTree>
    <p:extLst>
      <p:ext uri="{BB962C8B-B14F-4D97-AF65-F5344CB8AC3E}">
        <p14:creationId xmlns:p14="http://schemas.microsoft.com/office/powerpoint/2010/main" val="424918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53F6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5156200" cy="4419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222321"/>
                </a:solidFill>
              </a:defRPr>
            </a:lvl1pPr>
            <a:lvl2pPr>
              <a:defRPr sz="1800">
                <a:solidFill>
                  <a:srgbClr val="222321"/>
                </a:solidFill>
              </a:defRPr>
            </a:lvl2pPr>
            <a:lvl3pPr>
              <a:defRPr sz="1600">
                <a:solidFill>
                  <a:srgbClr val="222321"/>
                </a:solidFill>
              </a:defRPr>
            </a:lvl3pPr>
            <a:lvl4pPr>
              <a:defRPr sz="1400">
                <a:solidFill>
                  <a:srgbClr val="222321"/>
                </a:solidFill>
              </a:defRPr>
            </a:lvl4pPr>
            <a:lvl5pPr>
              <a:defRPr sz="1400">
                <a:solidFill>
                  <a:srgbClr val="22232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0"/>
            <a:ext cx="5156200" cy="4419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222321"/>
                </a:solidFill>
              </a:defRPr>
            </a:lvl1pPr>
            <a:lvl2pPr>
              <a:defRPr sz="1800">
                <a:solidFill>
                  <a:srgbClr val="222321"/>
                </a:solidFill>
              </a:defRPr>
            </a:lvl2pPr>
            <a:lvl3pPr>
              <a:defRPr sz="1600">
                <a:solidFill>
                  <a:srgbClr val="222321"/>
                </a:solidFill>
              </a:defRPr>
            </a:lvl3pPr>
            <a:lvl4pPr>
              <a:defRPr sz="1400">
                <a:solidFill>
                  <a:srgbClr val="222321"/>
                </a:solidFill>
              </a:defRPr>
            </a:lvl4pPr>
            <a:lvl5pPr>
              <a:defRPr sz="1400">
                <a:solidFill>
                  <a:srgbClr val="22232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701A4A70-099D-4A10-A737-F7237D1FC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251918"/>
            <a:ext cx="48768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#.## &lt;--put abstract number here</a:t>
            </a:r>
          </a:p>
        </p:txBody>
      </p:sp>
    </p:spTree>
    <p:extLst>
      <p:ext uri="{BB962C8B-B14F-4D97-AF65-F5344CB8AC3E}">
        <p14:creationId xmlns:p14="http://schemas.microsoft.com/office/powerpoint/2010/main" val="108523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8600"/>
            <a:ext cx="10515600" cy="5334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Put Title Here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105156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2321"/>
                </a:solidFill>
              </a:defRPr>
            </a:lvl1pPr>
            <a:lvl2pPr>
              <a:defRPr>
                <a:solidFill>
                  <a:srgbClr val="222321"/>
                </a:solidFill>
              </a:defRPr>
            </a:lvl2pPr>
            <a:lvl3pPr>
              <a:defRPr>
                <a:solidFill>
                  <a:srgbClr val="222321"/>
                </a:solidFill>
              </a:defRPr>
            </a:lvl3pPr>
            <a:lvl4pPr>
              <a:defRPr>
                <a:solidFill>
                  <a:srgbClr val="222321"/>
                </a:solidFill>
              </a:defRPr>
            </a:lvl4pPr>
            <a:lvl5pPr>
              <a:defRPr>
                <a:solidFill>
                  <a:srgbClr val="22232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838200" y="864720"/>
            <a:ext cx="10515600" cy="354480"/>
          </a:xfrm>
        </p:spPr>
        <p:txBody>
          <a:bodyPr>
            <a:no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/>
              <a:t>Put Authors Here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38200" y="1245720"/>
            <a:ext cx="10515600" cy="354480"/>
          </a:xfrm>
        </p:spPr>
        <p:txBody>
          <a:bodyPr>
            <a:noAutofit/>
          </a:bodyPr>
          <a:lstStyle>
            <a:lvl1pPr marL="0" indent="0">
              <a:buNone/>
              <a:defRPr sz="2000" b="0" baseline="0"/>
            </a:lvl1pPr>
          </a:lstStyle>
          <a:p>
            <a:pPr lvl="0"/>
            <a:r>
              <a:rPr lang="en-US" dirty="0"/>
              <a:t>Put Sponsors Here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2390FD93-6FD5-4711-A6E7-740FD9E87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251918"/>
            <a:ext cx="48768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#.## &lt;--put abstract number here</a:t>
            </a:r>
          </a:p>
        </p:txBody>
      </p:sp>
    </p:spTree>
    <p:extLst>
      <p:ext uri="{BB962C8B-B14F-4D97-AF65-F5344CB8AC3E}">
        <p14:creationId xmlns:p14="http://schemas.microsoft.com/office/powerpoint/2010/main" val="41162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D8C996B6-7E97-4F61-879C-487840D3F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251918"/>
            <a:ext cx="48768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#.## &lt;--put abstract number here</a:t>
            </a:r>
          </a:p>
        </p:txBody>
      </p:sp>
    </p:spTree>
    <p:extLst>
      <p:ext uri="{BB962C8B-B14F-4D97-AF65-F5344CB8AC3E}">
        <p14:creationId xmlns:p14="http://schemas.microsoft.com/office/powerpoint/2010/main" val="4446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28600"/>
            <a:ext cx="10515600" cy="990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38200" y="1447800"/>
            <a:ext cx="10515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A8FD5F-3AF7-4E97-A9D5-2E1BCB0F4EE4}"/>
              </a:ext>
            </a:extLst>
          </p:cNvPr>
          <p:cNvSpPr/>
          <p:nvPr userDrawn="1"/>
        </p:nvSpPr>
        <p:spPr>
          <a:xfrm>
            <a:off x="-24063" y="5998781"/>
            <a:ext cx="12216063" cy="880649"/>
          </a:xfrm>
          <a:prstGeom prst="rect">
            <a:avLst/>
          </a:prstGeom>
          <a:solidFill>
            <a:srgbClr val="143E65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="1" dirty="0">
              <a:solidFill>
                <a:schemeClr val="bg1"/>
              </a:solidFill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99FD3B32-3690-4D5F-AB42-562E9AD23F8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372600" y="5943600"/>
            <a:ext cx="2656647" cy="1062659"/>
          </a:xfrm>
          <a:prstGeom prst="rect">
            <a:avLst/>
          </a:prstGeom>
        </p:spPr>
      </p:pic>
      <p:sp>
        <p:nvSpPr>
          <p:cNvPr id="10" name="Footer Placeholder 8">
            <a:extLst>
              <a:ext uri="{FF2B5EF4-FFF2-40B4-BE49-F238E27FC236}">
                <a16:creationId xmlns:a16="http://schemas.microsoft.com/office/drawing/2014/main" id="{AC53AC2E-1743-4475-AF13-668F9284F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251918"/>
            <a:ext cx="48768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#.## &lt;--put abstract number here</a:t>
            </a:r>
          </a:p>
        </p:txBody>
      </p:sp>
    </p:spTree>
    <p:extLst>
      <p:ext uri="{BB962C8B-B14F-4D97-AF65-F5344CB8AC3E}">
        <p14:creationId xmlns:p14="http://schemas.microsoft.com/office/powerpoint/2010/main" val="84948383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6" r:id="rId3"/>
    <p:sldLayoutId id="2147483693" r:id="rId4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53F65"/>
          </a:solidFill>
          <a:latin typeface="Calibri"/>
          <a:ea typeface="ＭＳ Ｐゴシック" charset="-128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E9BC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4D7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22232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85000"/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75000"/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rgbClr val="222321"/>
          </a:solidFill>
          <a:latin typeface="Calibri"/>
          <a:ea typeface="ＭＳ Ｐゴシック" charset="-128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Times" charset="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304800" y="6251918"/>
            <a:ext cx="4800600" cy="365125"/>
          </a:xfrm>
        </p:spPr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#.## &lt;--put abstract number here</a:t>
            </a:r>
          </a:p>
        </p:txBody>
      </p:sp>
      <p:sp>
        <p:nvSpPr>
          <p:cNvPr id="12" name="Title 8">
            <a:extLst>
              <a:ext uri="{FF2B5EF4-FFF2-40B4-BE49-F238E27FC236}">
                <a16:creationId xmlns:a16="http://schemas.microsoft.com/office/drawing/2014/main" id="{744F3CC5-F314-42D8-9664-3726FBB83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533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3548E1C9-A6DB-42C6-AE99-106DE6184FA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8200" y="864720"/>
            <a:ext cx="10515600" cy="3544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8E3C5915-0E17-4B2F-9AD8-6270F2F698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245720"/>
            <a:ext cx="10515600" cy="3544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B5208A5B-3495-4914-8D4C-69514400F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24504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8">
            <a:extLst>
              <a:ext uri="{FF2B5EF4-FFF2-40B4-BE49-F238E27FC236}">
                <a16:creationId xmlns:a16="http://schemas.microsoft.com/office/drawing/2014/main" id="{F9D9A308-B65F-476B-B478-84E317B1C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251918"/>
            <a:ext cx="4800600" cy="365125"/>
          </a:xfrm>
        </p:spPr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#.## &lt;--put abstract number here</a:t>
            </a:r>
          </a:p>
        </p:txBody>
      </p:sp>
    </p:spTree>
    <p:extLst>
      <p:ext uri="{BB962C8B-B14F-4D97-AF65-F5344CB8AC3E}">
        <p14:creationId xmlns:p14="http://schemas.microsoft.com/office/powerpoint/2010/main" val="3897340333"/>
      </p:ext>
    </p:extLst>
  </p:cSld>
  <p:clrMapOvr>
    <a:masterClrMapping/>
  </p:clrMapOvr>
</p:sld>
</file>

<file path=ppt/theme/theme1.xml><?xml version="1.0" encoding="utf-8"?>
<a:theme xmlns:a="http://schemas.openxmlformats.org/drawingml/2006/main" name="marc2020">
  <a:themeElements>
    <a:clrScheme name="marc2020">
      <a:dk1>
        <a:srgbClr val="03131F"/>
      </a:dk1>
      <a:lt1>
        <a:srgbClr val="FFFFFF"/>
      </a:lt1>
      <a:dk2>
        <a:srgbClr val="153F65"/>
      </a:dk2>
      <a:lt2>
        <a:srgbClr val="808080"/>
      </a:lt2>
      <a:accent1>
        <a:srgbClr val="70BDF2"/>
      </a:accent1>
      <a:accent2>
        <a:srgbClr val="153F65"/>
      </a:accent2>
      <a:accent3>
        <a:srgbClr val="C5E1FF"/>
      </a:accent3>
      <a:accent4>
        <a:srgbClr val="03131F"/>
      </a:accent4>
      <a:accent5>
        <a:srgbClr val="DCB13C"/>
      </a:accent5>
      <a:accent6>
        <a:srgbClr val="C71A49"/>
      </a:accent6>
      <a:hlink>
        <a:srgbClr val="FFD117"/>
      </a:hlink>
      <a:folHlink>
        <a:srgbClr val="BFB4B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DB79ABD4-92B0-4C2C-80EC-AE8831F80643}" vid="{D365B9C4-0E6E-4CE7-A18B-9523424A1E2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0.00_pitch</Template>
  <TotalTime>12</TotalTime>
  <Words>12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</vt:lpstr>
      <vt:lpstr>marc2020</vt:lpstr>
      <vt:lpstr>PowerPoint Presentation</vt:lpstr>
      <vt:lpstr>PowerPoint Presentation</vt:lpstr>
    </vt:vector>
  </TitlesOfParts>
  <Company>Microsystems Technology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Jatin Patil</dc:creator>
  <cp:lastModifiedBy>Jatin Jayesh Patil</cp:lastModifiedBy>
  <cp:revision>5</cp:revision>
  <dcterms:created xsi:type="dcterms:W3CDTF">2020-12-24T20:04:10Z</dcterms:created>
  <dcterms:modified xsi:type="dcterms:W3CDTF">2022-01-06T20:45:47Z</dcterms:modified>
</cp:coreProperties>
</file>