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6036" autoAdjust="0"/>
  </p:normalViewPr>
  <p:slideViewPr>
    <p:cSldViewPr snapToGrid="0">
      <p:cViewPr>
        <p:scale>
          <a:sx n="38" d="100"/>
          <a:sy n="38" d="100"/>
        </p:scale>
        <p:origin x="2184" y="-1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15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357256"/>
            <a:ext cx="15773400" cy="938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789913"/>
            <a:ext cx="15773400" cy="139242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1168400"/>
            <a:ext cx="3943350" cy="1859788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1168400"/>
            <a:ext cx="11601450" cy="185978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8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357256"/>
            <a:ext cx="15773400" cy="938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3789913"/>
            <a:ext cx="15773400" cy="139242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5163085-BA1F-4925-A4A0-189330678D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14675" y="8559800"/>
            <a:ext cx="14311313" cy="60912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324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357256"/>
            <a:ext cx="15773400" cy="938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5842000"/>
            <a:ext cx="7772400" cy="139242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5842000"/>
            <a:ext cx="7772400" cy="139242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168405"/>
            <a:ext cx="15773400" cy="42418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5379722"/>
            <a:ext cx="7736680" cy="26365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8016240"/>
            <a:ext cx="7736680" cy="117906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5379722"/>
            <a:ext cx="7774782" cy="26365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8016240"/>
            <a:ext cx="7774782" cy="117906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82872" y="3739489"/>
            <a:ext cx="15773400" cy="9388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Herro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2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463040"/>
            <a:ext cx="5898356" cy="512064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3159765"/>
            <a:ext cx="9258300" cy="1559560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6583680"/>
            <a:ext cx="5898356" cy="121970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0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463040"/>
            <a:ext cx="5898356" cy="512064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3159765"/>
            <a:ext cx="9258300" cy="15595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6583680"/>
            <a:ext cx="5898356" cy="121970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573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E981842F-0822-4227-9B99-16902C02B15D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57900" y="20340325"/>
            <a:ext cx="617220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915900" y="20340325"/>
            <a:ext cx="4114800" cy="1168400"/>
          </a:xfrm>
          <a:prstGeom prst="rect">
            <a:avLst/>
          </a:prstGeom>
        </p:spPr>
        <p:txBody>
          <a:bodyPr/>
          <a:lstStyle/>
          <a:p>
            <a:fld id="{894D996A-356D-4318-9877-12D7506B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2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D0DB54-32E2-44C9-9D25-E9240DD731B7}"/>
              </a:ext>
            </a:extLst>
          </p:cNvPr>
          <p:cNvSpPr/>
          <p:nvPr userDrawn="1"/>
        </p:nvSpPr>
        <p:spPr bwMode="auto">
          <a:xfrm>
            <a:off x="510578" y="518620"/>
            <a:ext cx="17266844" cy="1660698"/>
          </a:xfrm>
          <a:prstGeom prst="rect">
            <a:avLst/>
          </a:prstGeom>
          <a:solidFill>
            <a:srgbClr val="24504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8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4DDA70A5-57B1-431B-900F-83639640EB6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429723" y="774051"/>
            <a:ext cx="4212177" cy="13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8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828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FDE0C06A-04E9-4254-B1D7-4A1C0F8D4A7D}"/>
              </a:ext>
            </a:extLst>
          </p:cNvPr>
          <p:cNvSpPr txBox="1">
            <a:spLocks/>
          </p:cNvSpPr>
          <p:nvPr/>
        </p:nvSpPr>
        <p:spPr>
          <a:xfrm>
            <a:off x="809626" y="623280"/>
            <a:ext cx="2552699" cy="133159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chemeClr val="bg1"/>
                </a:solidFill>
                <a:latin typeface="Calibri"/>
                <a:cs typeface="Calibri"/>
              </a:rPr>
              <a:t>#.## </a:t>
            </a:r>
            <a:r>
              <a:rPr lang="en-US" sz="2400" b="1" dirty="0">
                <a:solidFill>
                  <a:schemeClr val="bg1"/>
                </a:solidFill>
                <a:latin typeface="Calibri"/>
                <a:cs typeface="Calibri"/>
              </a:rPr>
              <a:t>&lt;--put abstract number here</a:t>
            </a:r>
            <a:endParaRPr lang="en-US" sz="4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A3BC55B5-1A96-4FBF-A090-E31793BA9496}"/>
              </a:ext>
            </a:extLst>
          </p:cNvPr>
          <p:cNvSpPr txBox="1">
            <a:spLocks/>
          </p:cNvSpPr>
          <p:nvPr/>
        </p:nvSpPr>
        <p:spPr>
          <a:xfrm>
            <a:off x="3547349" y="623280"/>
            <a:ext cx="8359469" cy="133159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chemeClr val="bg1"/>
                </a:solidFill>
                <a:latin typeface="Calibri"/>
                <a:cs typeface="Calibri"/>
              </a:rPr>
              <a:t>Put Title Here (and use two lines if needed)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3446422-E8AB-4DF3-8218-E309147F42FF}"/>
              </a:ext>
            </a:extLst>
          </p:cNvPr>
          <p:cNvSpPr txBox="1">
            <a:spLocks/>
          </p:cNvSpPr>
          <p:nvPr/>
        </p:nvSpPr>
        <p:spPr>
          <a:xfrm>
            <a:off x="1257300" y="2357256"/>
            <a:ext cx="15773400" cy="938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List author names, affiliations, contact info, etc.</a:t>
            </a:r>
            <a:br>
              <a:rPr lang="en-US" dirty="0"/>
            </a:br>
            <a:r>
              <a:rPr lang="en-US" dirty="0"/>
              <a:t>List sponsors </a:t>
            </a:r>
          </a:p>
        </p:txBody>
      </p:sp>
    </p:spTree>
    <p:extLst>
      <p:ext uri="{BB962C8B-B14F-4D97-AF65-F5344CB8AC3E}">
        <p14:creationId xmlns:p14="http://schemas.microsoft.com/office/powerpoint/2010/main" val="313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F5C0E0C-28C9-43CF-BD2E-7D8286B76744}" vid="{39F5E6CE-167D-4A57-BB4C-09D06E266F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0.00_poster</Template>
  <TotalTime>0</TotalTime>
  <Words>31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Jatin Patil</dc:creator>
  <cp:lastModifiedBy>Jatin Patil</cp:lastModifiedBy>
  <cp:revision>1</cp:revision>
  <dcterms:created xsi:type="dcterms:W3CDTF">2020-12-24T20:41:11Z</dcterms:created>
  <dcterms:modified xsi:type="dcterms:W3CDTF">2020-12-24T20:41:24Z</dcterms:modified>
</cp:coreProperties>
</file>