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37463413" cy="21067713"/>
  <p:notesSz cx="6858000" cy="9144000"/>
  <p:defaultTextStyle>
    <a:defPPr>
      <a:defRPr lang="en-US"/>
    </a:defPPr>
    <a:lvl1pPr marL="0" algn="l" defTabSz="1672300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1pPr>
    <a:lvl2pPr marL="1672300" algn="l" defTabSz="1672300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2pPr>
    <a:lvl3pPr marL="3344601" algn="l" defTabSz="1672300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3pPr>
    <a:lvl4pPr marL="5016901" algn="l" defTabSz="1672300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4pPr>
    <a:lvl5pPr marL="6689202" algn="l" defTabSz="1672300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5pPr>
    <a:lvl6pPr marL="8361502" algn="l" defTabSz="1672300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6pPr>
    <a:lvl7pPr marL="10033803" algn="l" defTabSz="1672300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7pPr>
    <a:lvl8pPr marL="11706103" algn="l" defTabSz="1672300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8pPr>
    <a:lvl9pPr marL="13378404" algn="l" defTabSz="1672300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6">
          <p15:clr>
            <a:srgbClr val="A4A3A4"/>
          </p15:clr>
        </p15:guide>
        <p15:guide id="2" pos="1180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3E65"/>
    <a:srgbClr val="DB9D3A"/>
    <a:srgbClr val="C2D3CD"/>
    <a:srgbClr val="744474"/>
    <a:srgbClr val="4E8F00"/>
    <a:srgbClr val="245F9C"/>
    <a:srgbClr val="009AD5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47"/>
    <p:restoredTop sz="94886"/>
  </p:normalViewPr>
  <p:slideViewPr>
    <p:cSldViewPr snapToGrid="0" snapToObjects="1">
      <p:cViewPr varScale="1">
        <p:scale>
          <a:sx n="38" d="100"/>
          <a:sy n="38" d="100"/>
        </p:scale>
        <p:origin x="720" y="72"/>
      </p:cViewPr>
      <p:guideLst>
        <p:guide orient="horz" pos="6636"/>
        <p:guide pos="1180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7026BA-50E8-7644-BEF6-07CACBFB9997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6A170F-69B8-B741-A099-15AE468EF2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209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672300" rtl="0" eaLnBrk="1" latinLnBrk="0" hangingPunct="1">
      <a:defRPr sz="4400" kern="1200">
        <a:solidFill>
          <a:schemeClr val="tx1"/>
        </a:solidFill>
        <a:latin typeface="+mn-lt"/>
        <a:ea typeface="+mn-ea"/>
        <a:cs typeface="+mn-cs"/>
      </a:defRPr>
    </a:lvl1pPr>
    <a:lvl2pPr marL="1672300" algn="l" defTabSz="1672300" rtl="0" eaLnBrk="1" latinLnBrk="0" hangingPunct="1">
      <a:defRPr sz="4400" kern="1200">
        <a:solidFill>
          <a:schemeClr val="tx1"/>
        </a:solidFill>
        <a:latin typeface="+mn-lt"/>
        <a:ea typeface="+mn-ea"/>
        <a:cs typeface="+mn-cs"/>
      </a:defRPr>
    </a:lvl2pPr>
    <a:lvl3pPr marL="3344601" algn="l" defTabSz="1672300" rtl="0" eaLnBrk="1" latinLnBrk="0" hangingPunct="1">
      <a:defRPr sz="4400" kern="1200">
        <a:solidFill>
          <a:schemeClr val="tx1"/>
        </a:solidFill>
        <a:latin typeface="+mn-lt"/>
        <a:ea typeface="+mn-ea"/>
        <a:cs typeface="+mn-cs"/>
      </a:defRPr>
    </a:lvl3pPr>
    <a:lvl4pPr marL="5016901" algn="l" defTabSz="1672300" rtl="0" eaLnBrk="1" latinLnBrk="0" hangingPunct="1">
      <a:defRPr sz="4400" kern="1200">
        <a:solidFill>
          <a:schemeClr val="tx1"/>
        </a:solidFill>
        <a:latin typeface="+mn-lt"/>
        <a:ea typeface="+mn-ea"/>
        <a:cs typeface="+mn-cs"/>
      </a:defRPr>
    </a:lvl4pPr>
    <a:lvl5pPr marL="6689202" algn="l" defTabSz="1672300" rtl="0" eaLnBrk="1" latinLnBrk="0" hangingPunct="1">
      <a:defRPr sz="4400" kern="1200">
        <a:solidFill>
          <a:schemeClr val="tx1"/>
        </a:solidFill>
        <a:latin typeface="+mn-lt"/>
        <a:ea typeface="+mn-ea"/>
        <a:cs typeface="+mn-cs"/>
      </a:defRPr>
    </a:lvl5pPr>
    <a:lvl6pPr marL="8361502" algn="l" defTabSz="1672300" rtl="0" eaLnBrk="1" latinLnBrk="0" hangingPunct="1">
      <a:defRPr sz="4400" kern="1200">
        <a:solidFill>
          <a:schemeClr val="tx1"/>
        </a:solidFill>
        <a:latin typeface="+mn-lt"/>
        <a:ea typeface="+mn-ea"/>
        <a:cs typeface="+mn-cs"/>
      </a:defRPr>
    </a:lvl6pPr>
    <a:lvl7pPr marL="10033803" algn="l" defTabSz="1672300" rtl="0" eaLnBrk="1" latinLnBrk="0" hangingPunct="1">
      <a:defRPr sz="4400" kern="1200">
        <a:solidFill>
          <a:schemeClr val="tx1"/>
        </a:solidFill>
        <a:latin typeface="+mn-lt"/>
        <a:ea typeface="+mn-ea"/>
        <a:cs typeface="+mn-cs"/>
      </a:defRPr>
    </a:lvl7pPr>
    <a:lvl8pPr marL="11706103" algn="l" defTabSz="1672300" rtl="0" eaLnBrk="1" latinLnBrk="0" hangingPunct="1">
      <a:defRPr sz="4400" kern="1200">
        <a:solidFill>
          <a:schemeClr val="tx1"/>
        </a:solidFill>
        <a:latin typeface="+mn-lt"/>
        <a:ea typeface="+mn-ea"/>
        <a:cs typeface="+mn-cs"/>
      </a:defRPr>
    </a:lvl8pPr>
    <a:lvl9pPr marL="13378404" algn="l" defTabSz="1672300" rtl="0" eaLnBrk="1" latinLnBrk="0" hangingPunct="1">
      <a:defRPr sz="4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Single sided</a:t>
            </a:r>
            <a:r>
              <a:rPr lang="en-US" baseline="0" dirty="0"/>
              <a:t> poster!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59A05F-9442-1B4B-8130-ABC0D5C3649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6989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09756" y="6544648"/>
            <a:ext cx="31843901" cy="451590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19512" y="11938371"/>
            <a:ext cx="26224389" cy="538397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672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3446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0169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689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3615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00338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17061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3378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24383-2DB2-4CBE-A46D-90CD5AED31FD}" type="datetime1">
              <a:rPr lang="en-US" smtClean="0"/>
              <a:t>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MARC Poster Session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CC67-5F63-EC4C-8EE0-AD36DF5A3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592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423EA-7168-449A-96BC-5123A4DCAC25}" type="datetime1">
              <a:rPr lang="en-US" smtClean="0"/>
              <a:t>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MARC Poster Session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CC67-5F63-EC4C-8EE0-AD36DF5A3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985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1284548" y="2589575"/>
            <a:ext cx="34530082" cy="5522471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74799" y="2589575"/>
            <a:ext cx="102985361" cy="5522471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11648-9F17-4184-896E-62830457DC1F}" type="datetime1">
              <a:rPr lang="en-US" smtClean="0"/>
              <a:t>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MARC Poster Session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CC67-5F63-EC4C-8EE0-AD36DF5A3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066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C30AD-494F-4683-A4EF-56873117375C}" type="datetime1">
              <a:rPr lang="en-US" smtClean="0"/>
              <a:t>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MARC Poster Session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CC67-5F63-EC4C-8EE0-AD36DF5A3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063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9352" y="13537958"/>
            <a:ext cx="31843901" cy="4184282"/>
          </a:xfrm>
        </p:spPr>
        <p:txBody>
          <a:bodyPr anchor="t"/>
          <a:lstStyle>
            <a:lvl1pPr algn="l">
              <a:defRPr sz="146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59352" y="8929397"/>
            <a:ext cx="31843901" cy="4608561"/>
          </a:xfrm>
        </p:spPr>
        <p:txBody>
          <a:bodyPr anchor="b"/>
          <a:lstStyle>
            <a:lvl1pPr marL="0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1pPr>
            <a:lvl2pPr marL="167230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2pPr>
            <a:lvl3pPr marL="3344601" indent="0">
              <a:buNone/>
              <a:defRPr sz="5900">
                <a:solidFill>
                  <a:schemeClr val="tx1">
                    <a:tint val="75000"/>
                  </a:schemeClr>
                </a:solidFill>
              </a:defRPr>
            </a:lvl3pPr>
            <a:lvl4pPr marL="5016901" indent="0">
              <a:buNone/>
              <a:defRPr sz="5100">
                <a:solidFill>
                  <a:schemeClr val="tx1">
                    <a:tint val="75000"/>
                  </a:schemeClr>
                </a:solidFill>
              </a:defRPr>
            </a:lvl4pPr>
            <a:lvl5pPr marL="6689202" indent="0">
              <a:buNone/>
              <a:defRPr sz="5100">
                <a:solidFill>
                  <a:schemeClr val="tx1">
                    <a:tint val="75000"/>
                  </a:schemeClr>
                </a:solidFill>
              </a:defRPr>
            </a:lvl5pPr>
            <a:lvl6pPr marL="8361502" indent="0">
              <a:buNone/>
              <a:defRPr sz="5100">
                <a:solidFill>
                  <a:schemeClr val="tx1">
                    <a:tint val="75000"/>
                  </a:schemeClr>
                </a:solidFill>
              </a:defRPr>
            </a:lvl6pPr>
            <a:lvl7pPr marL="10033803" indent="0">
              <a:buNone/>
              <a:defRPr sz="5100">
                <a:solidFill>
                  <a:schemeClr val="tx1">
                    <a:tint val="75000"/>
                  </a:schemeClr>
                </a:solidFill>
              </a:defRPr>
            </a:lvl7pPr>
            <a:lvl8pPr marL="11706103" indent="0">
              <a:buNone/>
              <a:defRPr sz="5100">
                <a:solidFill>
                  <a:schemeClr val="tx1">
                    <a:tint val="75000"/>
                  </a:schemeClr>
                </a:solidFill>
              </a:defRPr>
            </a:lvl8pPr>
            <a:lvl9pPr marL="13378404" indent="0">
              <a:buNone/>
              <a:defRPr sz="5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4C8EF-529A-487C-B9C9-BBF3C4A0BA54}" type="datetime1">
              <a:rPr lang="en-US" smtClean="0"/>
              <a:t>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MARC Poster Session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CC67-5F63-EC4C-8EE0-AD36DF5A3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273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74798" y="15103407"/>
            <a:ext cx="68754471" cy="42710887"/>
          </a:xfrm>
        </p:spPr>
        <p:txBody>
          <a:bodyPr/>
          <a:lstStyle>
            <a:lvl1pPr>
              <a:defRPr sz="10200"/>
            </a:lvl1pPr>
            <a:lvl2pPr>
              <a:defRPr sz="8800"/>
            </a:lvl2pPr>
            <a:lvl3pPr>
              <a:defRPr sz="7300"/>
            </a:lvl3pPr>
            <a:lvl4pPr>
              <a:defRPr sz="6600"/>
            </a:lvl4pPr>
            <a:lvl5pPr>
              <a:defRPr sz="6600"/>
            </a:lvl5pPr>
            <a:lvl6pPr>
              <a:defRPr sz="6600"/>
            </a:lvl6pPr>
            <a:lvl7pPr>
              <a:defRPr sz="6600"/>
            </a:lvl7pPr>
            <a:lvl8pPr>
              <a:defRPr sz="6600"/>
            </a:lvl8pPr>
            <a:lvl9pPr>
              <a:defRPr sz="6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053657" y="15103407"/>
            <a:ext cx="68760973" cy="42710887"/>
          </a:xfrm>
        </p:spPr>
        <p:txBody>
          <a:bodyPr/>
          <a:lstStyle>
            <a:lvl1pPr>
              <a:defRPr sz="10200"/>
            </a:lvl1pPr>
            <a:lvl2pPr>
              <a:defRPr sz="8800"/>
            </a:lvl2pPr>
            <a:lvl3pPr>
              <a:defRPr sz="7300"/>
            </a:lvl3pPr>
            <a:lvl4pPr>
              <a:defRPr sz="6600"/>
            </a:lvl4pPr>
            <a:lvl5pPr>
              <a:defRPr sz="6600"/>
            </a:lvl5pPr>
            <a:lvl6pPr>
              <a:defRPr sz="6600"/>
            </a:lvl6pPr>
            <a:lvl7pPr>
              <a:defRPr sz="6600"/>
            </a:lvl7pPr>
            <a:lvl8pPr>
              <a:defRPr sz="6600"/>
            </a:lvl8pPr>
            <a:lvl9pPr>
              <a:defRPr sz="6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899C1-1E5F-4950-AAFD-75BAA449CD03}" type="datetime1">
              <a:rPr lang="en-US" smtClean="0"/>
              <a:t>1/6/2022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MARC Poster Session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CC67-5F63-EC4C-8EE0-AD36DF5A3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282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3171" y="843685"/>
            <a:ext cx="33717072" cy="351128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73171" y="4715853"/>
            <a:ext cx="16552847" cy="1965343"/>
          </a:xfrm>
        </p:spPr>
        <p:txBody>
          <a:bodyPr anchor="b"/>
          <a:lstStyle>
            <a:lvl1pPr marL="0" indent="0">
              <a:buNone/>
              <a:defRPr sz="8800" b="1"/>
            </a:lvl1pPr>
            <a:lvl2pPr marL="1672300" indent="0">
              <a:buNone/>
              <a:defRPr sz="7300" b="1"/>
            </a:lvl2pPr>
            <a:lvl3pPr marL="3344601" indent="0">
              <a:buNone/>
              <a:defRPr sz="6600" b="1"/>
            </a:lvl3pPr>
            <a:lvl4pPr marL="5016901" indent="0">
              <a:buNone/>
              <a:defRPr sz="5900" b="1"/>
            </a:lvl4pPr>
            <a:lvl5pPr marL="6689202" indent="0">
              <a:buNone/>
              <a:defRPr sz="5900" b="1"/>
            </a:lvl5pPr>
            <a:lvl6pPr marL="8361502" indent="0">
              <a:buNone/>
              <a:defRPr sz="5900" b="1"/>
            </a:lvl6pPr>
            <a:lvl7pPr marL="10033803" indent="0">
              <a:buNone/>
              <a:defRPr sz="5900" b="1"/>
            </a:lvl7pPr>
            <a:lvl8pPr marL="11706103" indent="0">
              <a:buNone/>
              <a:defRPr sz="5900" b="1"/>
            </a:lvl8pPr>
            <a:lvl9pPr marL="13378404" indent="0">
              <a:buNone/>
              <a:defRPr sz="5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73171" y="6681196"/>
            <a:ext cx="16552847" cy="12138320"/>
          </a:xfrm>
        </p:spPr>
        <p:txBody>
          <a:bodyPr/>
          <a:lstStyle>
            <a:lvl1pPr>
              <a:defRPr sz="8800"/>
            </a:lvl1pPr>
            <a:lvl2pPr>
              <a:defRPr sz="7300"/>
            </a:lvl2pPr>
            <a:lvl3pPr>
              <a:defRPr sz="6600"/>
            </a:lvl3pPr>
            <a:lvl4pPr>
              <a:defRPr sz="5900"/>
            </a:lvl4pPr>
            <a:lvl5pPr>
              <a:defRPr sz="5900"/>
            </a:lvl5pPr>
            <a:lvl6pPr>
              <a:defRPr sz="5900"/>
            </a:lvl6pPr>
            <a:lvl7pPr>
              <a:defRPr sz="5900"/>
            </a:lvl7pPr>
            <a:lvl8pPr>
              <a:defRPr sz="5900"/>
            </a:lvl8pPr>
            <a:lvl9pPr>
              <a:defRPr sz="5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9030895" y="4715853"/>
            <a:ext cx="16559349" cy="1965343"/>
          </a:xfrm>
        </p:spPr>
        <p:txBody>
          <a:bodyPr anchor="b"/>
          <a:lstStyle>
            <a:lvl1pPr marL="0" indent="0">
              <a:buNone/>
              <a:defRPr sz="8800" b="1"/>
            </a:lvl1pPr>
            <a:lvl2pPr marL="1672300" indent="0">
              <a:buNone/>
              <a:defRPr sz="7300" b="1"/>
            </a:lvl2pPr>
            <a:lvl3pPr marL="3344601" indent="0">
              <a:buNone/>
              <a:defRPr sz="6600" b="1"/>
            </a:lvl3pPr>
            <a:lvl4pPr marL="5016901" indent="0">
              <a:buNone/>
              <a:defRPr sz="5900" b="1"/>
            </a:lvl4pPr>
            <a:lvl5pPr marL="6689202" indent="0">
              <a:buNone/>
              <a:defRPr sz="5900" b="1"/>
            </a:lvl5pPr>
            <a:lvl6pPr marL="8361502" indent="0">
              <a:buNone/>
              <a:defRPr sz="5900" b="1"/>
            </a:lvl6pPr>
            <a:lvl7pPr marL="10033803" indent="0">
              <a:buNone/>
              <a:defRPr sz="5900" b="1"/>
            </a:lvl7pPr>
            <a:lvl8pPr marL="11706103" indent="0">
              <a:buNone/>
              <a:defRPr sz="5900" b="1"/>
            </a:lvl8pPr>
            <a:lvl9pPr marL="13378404" indent="0">
              <a:buNone/>
              <a:defRPr sz="5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9030895" y="6681196"/>
            <a:ext cx="16559349" cy="12138320"/>
          </a:xfrm>
        </p:spPr>
        <p:txBody>
          <a:bodyPr/>
          <a:lstStyle>
            <a:lvl1pPr>
              <a:defRPr sz="8800"/>
            </a:lvl1pPr>
            <a:lvl2pPr>
              <a:defRPr sz="7300"/>
            </a:lvl2pPr>
            <a:lvl3pPr>
              <a:defRPr sz="6600"/>
            </a:lvl3pPr>
            <a:lvl4pPr>
              <a:defRPr sz="5900"/>
            </a:lvl4pPr>
            <a:lvl5pPr>
              <a:defRPr sz="5900"/>
            </a:lvl5pPr>
            <a:lvl6pPr>
              <a:defRPr sz="5900"/>
            </a:lvl6pPr>
            <a:lvl7pPr>
              <a:defRPr sz="5900"/>
            </a:lvl7pPr>
            <a:lvl8pPr>
              <a:defRPr sz="5900"/>
            </a:lvl8pPr>
            <a:lvl9pPr>
              <a:defRPr sz="5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E794-8DAC-46C5-96C1-3367067C9857}" type="datetime1">
              <a:rPr lang="en-US" smtClean="0"/>
              <a:t>1/6/2022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MARC Poster Session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CC67-5F63-EC4C-8EE0-AD36DF5A3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66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B5BE2-4DEC-44D0-8C65-AD0EF5415D87}" type="datetime1">
              <a:rPr lang="en-US" smtClean="0"/>
              <a:t>1/6/2022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MARC Poster Session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CC67-5F63-EC4C-8EE0-AD36DF5A3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01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5DA4B-A99C-49FC-9A52-33F14362AD64}" type="datetime1">
              <a:rPr lang="en-US" smtClean="0"/>
              <a:t>1/6/2022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MARC Poster Session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CC67-5F63-EC4C-8EE0-AD36DF5A3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712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3173" y="838807"/>
            <a:ext cx="12325205" cy="3569807"/>
          </a:xfrm>
        </p:spPr>
        <p:txBody>
          <a:bodyPr anchor="b"/>
          <a:lstStyle>
            <a:lvl1pPr algn="l">
              <a:defRPr sz="73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47154" y="838809"/>
            <a:ext cx="20943089" cy="17980709"/>
          </a:xfrm>
        </p:spPr>
        <p:txBody>
          <a:bodyPr/>
          <a:lstStyle>
            <a:lvl1pPr>
              <a:defRPr sz="11700"/>
            </a:lvl1pPr>
            <a:lvl2pPr>
              <a:defRPr sz="10200"/>
            </a:lvl2pPr>
            <a:lvl3pPr>
              <a:defRPr sz="88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73173" y="4408616"/>
            <a:ext cx="12325205" cy="14410902"/>
          </a:xfrm>
        </p:spPr>
        <p:txBody>
          <a:bodyPr/>
          <a:lstStyle>
            <a:lvl1pPr marL="0" indent="0">
              <a:buNone/>
              <a:defRPr sz="5100"/>
            </a:lvl1pPr>
            <a:lvl2pPr marL="1672300" indent="0">
              <a:buNone/>
              <a:defRPr sz="4400"/>
            </a:lvl2pPr>
            <a:lvl3pPr marL="3344601" indent="0">
              <a:buNone/>
              <a:defRPr sz="3700"/>
            </a:lvl3pPr>
            <a:lvl4pPr marL="5016901" indent="0">
              <a:buNone/>
              <a:defRPr sz="3300"/>
            </a:lvl4pPr>
            <a:lvl5pPr marL="6689202" indent="0">
              <a:buNone/>
              <a:defRPr sz="3300"/>
            </a:lvl5pPr>
            <a:lvl6pPr marL="8361502" indent="0">
              <a:buNone/>
              <a:defRPr sz="3300"/>
            </a:lvl6pPr>
            <a:lvl7pPr marL="10033803" indent="0">
              <a:buNone/>
              <a:defRPr sz="3300"/>
            </a:lvl7pPr>
            <a:lvl8pPr marL="11706103" indent="0">
              <a:buNone/>
              <a:defRPr sz="3300"/>
            </a:lvl8pPr>
            <a:lvl9pPr marL="13378404" indent="0">
              <a:buNone/>
              <a:defRPr sz="3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62B76-6BB5-48E9-9788-0FE98AE4195A}" type="datetime1">
              <a:rPr lang="en-US" smtClean="0"/>
              <a:t>1/6/2022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MARC Poster Session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CC67-5F63-EC4C-8EE0-AD36DF5A3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843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43091" y="14747399"/>
            <a:ext cx="22478048" cy="1741014"/>
          </a:xfrm>
        </p:spPr>
        <p:txBody>
          <a:bodyPr anchor="b"/>
          <a:lstStyle>
            <a:lvl1pPr algn="l">
              <a:defRPr sz="73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343091" y="1882439"/>
            <a:ext cx="22478048" cy="12640628"/>
          </a:xfrm>
        </p:spPr>
        <p:txBody>
          <a:bodyPr/>
          <a:lstStyle>
            <a:lvl1pPr marL="0" indent="0">
              <a:buNone/>
              <a:defRPr sz="11700"/>
            </a:lvl1pPr>
            <a:lvl2pPr marL="1672300" indent="0">
              <a:buNone/>
              <a:defRPr sz="10200"/>
            </a:lvl2pPr>
            <a:lvl3pPr marL="3344601" indent="0">
              <a:buNone/>
              <a:defRPr sz="8800"/>
            </a:lvl3pPr>
            <a:lvl4pPr marL="5016901" indent="0">
              <a:buNone/>
              <a:defRPr sz="7300"/>
            </a:lvl4pPr>
            <a:lvl5pPr marL="6689202" indent="0">
              <a:buNone/>
              <a:defRPr sz="7300"/>
            </a:lvl5pPr>
            <a:lvl6pPr marL="8361502" indent="0">
              <a:buNone/>
              <a:defRPr sz="7300"/>
            </a:lvl6pPr>
            <a:lvl7pPr marL="10033803" indent="0">
              <a:buNone/>
              <a:defRPr sz="7300"/>
            </a:lvl7pPr>
            <a:lvl8pPr marL="11706103" indent="0">
              <a:buNone/>
              <a:defRPr sz="7300"/>
            </a:lvl8pPr>
            <a:lvl9pPr marL="13378404" indent="0">
              <a:buNone/>
              <a:defRPr sz="73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43091" y="16488413"/>
            <a:ext cx="22478048" cy="2472529"/>
          </a:xfrm>
        </p:spPr>
        <p:txBody>
          <a:bodyPr/>
          <a:lstStyle>
            <a:lvl1pPr marL="0" indent="0">
              <a:buNone/>
              <a:defRPr sz="5100"/>
            </a:lvl1pPr>
            <a:lvl2pPr marL="1672300" indent="0">
              <a:buNone/>
              <a:defRPr sz="4400"/>
            </a:lvl2pPr>
            <a:lvl3pPr marL="3344601" indent="0">
              <a:buNone/>
              <a:defRPr sz="3700"/>
            </a:lvl3pPr>
            <a:lvl4pPr marL="5016901" indent="0">
              <a:buNone/>
              <a:defRPr sz="3300"/>
            </a:lvl4pPr>
            <a:lvl5pPr marL="6689202" indent="0">
              <a:buNone/>
              <a:defRPr sz="3300"/>
            </a:lvl5pPr>
            <a:lvl6pPr marL="8361502" indent="0">
              <a:buNone/>
              <a:defRPr sz="3300"/>
            </a:lvl6pPr>
            <a:lvl7pPr marL="10033803" indent="0">
              <a:buNone/>
              <a:defRPr sz="3300"/>
            </a:lvl7pPr>
            <a:lvl8pPr marL="11706103" indent="0">
              <a:buNone/>
              <a:defRPr sz="3300"/>
            </a:lvl8pPr>
            <a:lvl9pPr marL="13378404" indent="0">
              <a:buNone/>
              <a:defRPr sz="3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3C654-ABF4-416D-9AB8-73378CFB31CA}" type="datetime1">
              <a:rPr lang="en-US" smtClean="0"/>
              <a:t>1/6/2022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MARC Poster Session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CC67-5F63-EC4C-8EE0-AD36DF5A3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50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73171" y="843685"/>
            <a:ext cx="33717072" cy="3511286"/>
          </a:xfrm>
          <a:prstGeom prst="rect">
            <a:avLst/>
          </a:prstGeom>
        </p:spPr>
        <p:txBody>
          <a:bodyPr vert="horz" lIns="334460" tIns="167230" rIns="334460" bIns="16723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73171" y="4915801"/>
            <a:ext cx="33717072" cy="13903717"/>
          </a:xfrm>
          <a:prstGeom prst="rect">
            <a:avLst/>
          </a:prstGeom>
        </p:spPr>
        <p:txBody>
          <a:bodyPr vert="horz" lIns="334460" tIns="167230" rIns="334460" bIns="16723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73171" y="19526650"/>
            <a:ext cx="8741463" cy="1121661"/>
          </a:xfrm>
          <a:prstGeom prst="rect">
            <a:avLst/>
          </a:prstGeom>
        </p:spPr>
        <p:txBody>
          <a:bodyPr vert="horz" lIns="334460" tIns="167230" rIns="334460" bIns="167230" rtlCol="0" anchor="ctr"/>
          <a:lstStyle>
            <a:lvl1pPr algn="l">
              <a:defRPr sz="4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9D0673-7DEA-452A-A8BF-ECD7FC204880}" type="datetime1">
              <a:rPr lang="en-US" smtClean="0"/>
              <a:t>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800000" y="19526650"/>
            <a:ext cx="11863414" cy="1121661"/>
          </a:xfrm>
          <a:prstGeom prst="rect">
            <a:avLst/>
          </a:prstGeom>
        </p:spPr>
        <p:txBody>
          <a:bodyPr vert="horz" lIns="334460" tIns="167230" rIns="334460" bIns="167230" rtlCol="0" anchor="ctr"/>
          <a:lstStyle>
            <a:lvl1pPr algn="ctr">
              <a:defRPr sz="4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MARC Poster Session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6848779" y="19526650"/>
            <a:ext cx="8741463" cy="1121661"/>
          </a:xfrm>
          <a:prstGeom prst="rect">
            <a:avLst/>
          </a:prstGeom>
        </p:spPr>
        <p:txBody>
          <a:bodyPr vert="horz" lIns="334460" tIns="167230" rIns="334460" bIns="167230" rtlCol="0" anchor="ctr"/>
          <a:lstStyle>
            <a:lvl1pPr algn="r">
              <a:defRPr sz="4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87CC67-5F63-EC4C-8EE0-AD36DF5A3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549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1672300" rtl="0" eaLnBrk="1" latinLnBrk="0" hangingPunct="1">
        <a:spcBef>
          <a:spcPct val="0"/>
        </a:spcBef>
        <a:buNone/>
        <a:defRPr sz="16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54225" indent="-1254225" algn="l" defTabSz="1672300" rtl="0" eaLnBrk="1" latinLnBrk="0" hangingPunct="1">
        <a:spcBef>
          <a:spcPct val="20000"/>
        </a:spcBef>
        <a:buFont typeface="Arial"/>
        <a:buChar char="•"/>
        <a:defRPr sz="11700" kern="1200">
          <a:solidFill>
            <a:schemeClr val="tx1"/>
          </a:solidFill>
          <a:latin typeface="+mn-lt"/>
          <a:ea typeface="+mn-ea"/>
          <a:cs typeface="+mn-cs"/>
        </a:defRPr>
      </a:lvl1pPr>
      <a:lvl2pPr marL="2717488" indent="-1045188" algn="l" defTabSz="1672300" rtl="0" eaLnBrk="1" latinLnBrk="0" hangingPunct="1">
        <a:spcBef>
          <a:spcPct val="20000"/>
        </a:spcBef>
        <a:buFont typeface="Arial"/>
        <a:buChar char="–"/>
        <a:defRPr sz="10200" kern="1200">
          <a:solidFill>
            <a:schemeClr val="tx1"/>
          </a:solidFill>
          <a:latin typeface="+mn-lt"/>
          <a:ea typeface="+mn-ea"/>
          <a:cs typeface="+mn-cs"/>
        </a:defRPr>
      </a:lvl2pPr>
      <a:lvl3pPr marL="4180751" indent="-836150" algn="l" defTabSz="1672300" rtl="0" eaLnBrk="1" latinLnBrk="0" hangingPunct="1">
        <a:spcBef>
          <a:spcPct val="20000"/>
        </a:spcBef>
        <a:buFont typeface="Arial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3pPr>
      <a:lvl4pPr marL="5853052" indent="-836150" algn="l" defTabSz="1672300" rtl="0" eaLnBrk="1" latinLnBrk="0" hangingPunct="1">
        <a:spcBef>
          <a:spcPct val="20000"/>
        </a:spcBef>
        <a:buFont typeface="Arial"/>
        <a:buChar char="–"/>
        <a:defRPr sz="7300" kern="1200">
          <a:solidFill>
            <a:schemeClr val="tx1"/>
          </a:solidFill>
          <a:latin typeface="+mn-lt"/>
          <a:ea typeface="+mn-ea"/>
          <a:cs typeface="+mn-cs"/>
        </a:defRPr>
      </a:lvl4pPr>
      <a:lvl5pPr marL="7525352" indent="-836150" algn="l" defTabSz="1672300" rtl="0" eaLnBrk="1" latinLnBrk="0" hangingPunct="1">
        <a:spcBef>
          <a:spcPct val="20000"/>
        </a:spcBef>
        <a:buFont typeface="Arial"/>
        <a:buChar char="»"/>
        <a:defRPr sz="7300" kern="1200">
          <a:solidFill>
            <a:schemeClr val="tx1"/>
          </a:solidFill>
          <a:latin typeface="+mn-lt"/>
          <a:ea typeface="+mn-ea"/>
          <a:cs typeface="+mn-cs"/>
        </a:defRPr>
      </a:lvl5pPr>
      <a:lvl6pPr marL="9197652" indent="-836150" algn="l" defTabSz="1672300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6pPr>
      <a:lvl7pPr marL="10869953" indent="-836150" algn="l" defTabSz="1672300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7pPr>
      <a:lvl8pPr marL="12542253" indent="-836150" algn="l" defTabSz="1672300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8pPr>
      <a:lvl9pPr marL="14214554" indent="-836150" algn="l" defTabSz="1672300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72300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1pPr>
      <a:lvl2pPr marL="1672300" algn="l" defTabSz="1672300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2pPr>
      <a:lvl3pPr marL="3344601" algn="l" defTabSz="1672300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3pPr>
      <a:lvl4pPr marL="5016901" algn="l" defTabSz="1672300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4pPr>
      <a:lvl5pPr marL="6689202" algn="l" defTabSz="1672300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5pPr>
      <a:lvl6pPr marL="8361502" algn="l" defTabSz="1672300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6pPr>
      <a:lvl7pPr marL="10033803" algn="l" defTabSz="1672300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7pPr>
      <a:lvl8pPr marL="11706103" algn="l" defTabSz="1672300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8pPr>
      <a:lvl9pPr marL="13378404" algn="l" defTabSz="1672300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>
            <a:extLst>
              <a:ext uri="{FF2B5EF4-FFF2-40B4-BE49-F238E27FC236}">
                <a16:creationId xmlns:a16="http://schemas.microsoft.com/office/drawing/2014/main" id="{58B6DE25-B446-4E45-BD8F-02F8947D86E7}"/>
              </a:ext>
            </a:extLst>
          </p:cNvPr>
          <p:cNvSpPr/>
          <p:nvPr/>
        </p:nvSpPr>
        <p:spPr>
          <a:xfrm>
            <a:off x="119920" y="20399130"/>
            <a:ext cx="37205587" cy="525014"/>
          </a:xfrm>
          <a:prstGeom prst="rect">
            <a:avLst/>
          </a:prstGeom>
          <a:solidFill>
            <a:srgbClr val="143E65"/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MARC Poster Session															01/25/22-01/26/22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9921" y="175067"/>
            <a:ext cx="37205587" cy="2682129"/>
          </a:xfrm>
          <a:prstGeom prst="rect">
            <a:avLst/>
          </a:prstGeom>
          <a:solidFill>
            <a:srgbClr val="143E65"/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0" b="1" dirty="0">
              <a:solidFill>
                <a:schemeClr val="bg1"/>
              </a:solidFill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476B5714-E5C0-6C44-8E4C-7EBF078D1ACB}"/>
              </a:ext>
            </a:extLst>
          </p:cNvPr>
          <p:cNvSpPr/>
          <p:nvPr/>
        </p:nvSpPr>
        <p:spPr>
          <a:xfrm>
            <a:off x="0" y="101600"/>
            <a:ext cx="37463413" cy="20944525"/>
          </a:xfrm>
          <a:prstGeom prst="rect">
            <a:avLst/>
          </a:prstGeom>
          <a:noFill/>
          <a:ln w="317500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3" name="Picture 42" descr="Icon&#10;&#10;Description automatically generated">
            <a:extLst>
              <a:ext uri="{FF2B5EF4-FFF2-40B4-BE49-F238E27FC236}">
                <a16:creationId xmlns:a16="http://schemas.microsoft.com/office/drawing/2014/main" id="{B4DFD544-B9AC-8943-BC9B-8522A5D250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024017" y="998302"/>
            <a:ext cx="4726484" cy="1076058"/>
          </a:xfrm>
          <a:prstGeom prst="rect">
            <a:avLst/>
          </a:prstGeom>
        </p:spPr>
      </p:pic>
      <p:pic>
        <p:nvPicPr>
          <p:cNvPr id="44" name="Picture 43" descr="Logo&#10;&#10;Description automatically generated">
            <a:extLst>
              <a:ext uri="{FF2B5EF4-FFF2-40B4-BE49-F238E27FC236}">
                <a16:creationId xmlns:a16="http://schemas.microsoft.com/office/drawing/2014/main" id="{B9E6F29A-1ECB-524E-8149-AF63668991D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4488" y="395499"/>
            <a:ext cx="6063989" cy="2425596"/>
          </a:xfrm>
          <a:prstGeom prst="rect">
            <a:avLst/>
          </a:prstGeom>
        </p:spPr>
      </p:pic>
      <p:pic>
        <p:nvPicPr>
          <p:cNvPr id="46" name="Picture 45" descr="A picture containing text, music, chime&#10;&#10;Description automatically generated">
            <a:extLst>
              <a:ext uri="{FF2B5EF4-FFF2-40B4-BE49-F238E27FC236}">
                <a16:creationId xmlns:a16="http://schemas.microsoft.com/office/drawing/2014/main" id="{2FCFA2D8-AB06-C942-B4B9-2F3E8C9AA49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835443" y="915117"/>
            <a:ext cx="4291159" cy="1242429"/>
          </a:xfrm>
          <a:prstGeom prst="rect">
            <a:avLst/>
          </a:prstGeom>
        </p:spPr>
      </p:pic>
      <p:sp>
        <p:nvSpPr>
          <p:cNvPr id="50" name="Rectangle 49">
            <a:extLst>
              <a:ext uri="{FF2B5EF4-FFF2-40B4-BE49-F238E27FC236}">
                <a16:creationId xmlns:a16="http://schemas.microsoft.com/office/drawing/2014/main" id="{C712BCE5-6776-40FF-B247-4542FA7CC871}"/>
              </a:ext>
            </a:extLst>
          </p:cNvPr>
          <p:cNvSpPr/>
          <p:nvPr/>
        </p:nvSpPr>
        <p:spPr>
          <a:xfrm>
            <a:off x="9747902" y="247571"/>
            <a:ext cx="18077210" cy="255517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Title</a:t>
            </a:r>
          </a:p>
          <a:p>
            <a:pPr algn="ctr"/>
            <a:r>
              <a:rPr lang="en-US" sz="4500" b="1" dirty="0">
                <a:solidFill>
                  <a:schemeClr val="bg1"/>
                </a:solidFill>
              </a:rPr>
              <a:t>Author(s)</a:t>
            </a:r>
          </a:p>
          <a:p>
            <a:pPr algn="ctr"/>
            <a:r>
              <a:rPr lang="en-US" sz="3000" b="1" dirty="0">
                <a:solidFill>
                  <a:schemeClr val="bg1"/>
                </a:solidFill>
              </a:rPr>
              <a:t>Affiliations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FAEF3E65-E85A-4B45-94AE-FA6393599055}"/>
              </a:ext>
            </a:extLst>
          </p:cNvPr>
          <p:cNvSpPr/>
          <p:nvPr/>
        </p:nvSpPr>
        <p:spPr>
          <a:xfrm>
            <a:off x="7133524" y="151621"/>
            <a:ext cx="2280900" cy="268212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#.##</a:t>
            </a:r>
          </a:p>
          <a:p>
            <a:pPr algn="ctr"/>
            <a:r>
              <a:rPr lang="en-US" sz="2400" b="1" i="1" dirty="0">
                <a:solidFill>
                  <a:schemeClr val="bg1"/>
                </a:solidFill>
              </a:rPr>
              <a:t>Session # here (delete this text afterwards)</a:t>
            </a:r>
            <a:endParaRPr lang="en-US" sz="30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3431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xmlns:p14="http://schemas.microsoft.com/office/powerpoint/2010/main" spd="slow" advClick="0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1296</TotalTime>
  <Words>40</Words>
  <Application>Microsoft Office PowerPoint</Application>
  <PresentationFormat>Custom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ePB employee</dc:creator>
  <cp:lastModifiedBy>Jatin Jayesh Patil</cp:lastModifiedBy>
  <cp:revision>21</cp:revision>
  <dcterms:created xsi:type="dcterms:W3CDTF">2017-08-28T19:07:22Z</dcterms:created>
  <dcterms:modified xsi:type="dcterms:W3CDTF">2022-01-06T20:44:58Z</dcterms:modified>
</cp:coreProperties>
</file>