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7453888" cy="21067713"/>
  <p:notesSz cx="6858000" cy="9144000"/>
  <p:defaultTextStyle>
    <a:defPPr>
      <a:defRPr lang="en-US"/>
    </a:defPPr>
    <a:lvl1pPr marL="0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300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601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901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9202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6" userDrawn="1">
          <p15:clr>
            <a:srgbClr val="A4A3A4"/>
          </p15:clr>
        </p15:guide>
        <p15:guide id="2" pos="1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E65"/>
    <a:srgbClr val="DB9D3A"/>
    <a:srgbClr val="C2D3CD"/>
    <a:srgbClr val="744474"/>
    <a:srgbClr val="4E8F00"/>
    <a:srgbClr val="245F9C"/>
    <a:srgbClr val="009A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7"/>
    <p:restoredTop sz="94886"/>
  </p:normalViewPr>
  <p:slideViewPr>
    <p:cSldViewPr snapToGrid="0" snapToObjects="1">
      <p:cViewPr varScale="1">
        <p:scale>
          <a:sx n="37" d="100"/>
          <a:sy n="37" d="100"/>
        </p:scale>
        <p:origin x="510" y="120"/>
      </p:cViewPr>
      <p:guideLst>
        <p:guide orient="horz" pos="6636"/>
        <p:guide pos="117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026BA-50E8-7644-BEF6-07CACBFB999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A170F-69B8-B741-A099-15AE468EF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0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2300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4601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6901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92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Single sided</a:t>
            </a:r>
            <a:r>
              <a:rPr lang="en-US" baseline="0" dirty="0"/>
              <a:t> poster!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9A05F-9442-1B4B-8130-ABC0D5C364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9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9042" y="6544649"/>
            <a:ext cx="31835805" cy="451590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8083" y="11938372"/>
            <a:ext cx="26217722" cy="53839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71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43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15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87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58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30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70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74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383-2DB2-4CBE-A46D-90CD5AED31FD}" type="datetime1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9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23EA-7168-449A-96BC-5123A4DCAC25}" type="datetime1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56254" y="2589575"/>
            <a:ext cx="34521303" cy="552247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2848" y="2589575"/>
            <a:ext cx="102959177" cy="552247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1648-9F17-4184-896E-62830457DC1F}" type="datetime1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AD-494F-4683-A4EF-56873117375C}" type="datetime1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6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600" y="13537958"/>
            <a:ext cx="31835805" cy="4184282"/>
          </a:xfrm>
        </p:spPr>
        <p:txBody>
          <a:bodyPr anchor="t"/>
          <a:lstStyle>
            <a:lvl1pPr algn="l">
              <a:defRPr sz="1459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8600" y="8929398"/>
            <a:ext cx="31835805" cy="4608561"/>
          </a:xfrm>
        </p:spPr>
        <p:txBody>
          <a:bodyPr anchor="b"/>
          <a:lstStyle>
            <a:lvl1pPr marL="0" indent="0">
              <a:buNone/>
              <a:defRPr sz="7298">
                <a:solidFill>
                  <a:schemeClr val="tx1">
                    <a:tint val="75000"/>
                  </a:schemeClr>
                </a:solidFill>
              </a:defRPr>
            </a:lvl1pPr>
            <a:lvl2pPr marL="1671798" indent="0">
              <a:buNone/>
              <a:defRPr sz="6598">
                <a:solidFill>
                  <a:schemeClr val="tx1">
                    <a:tint val="75000"/>
                  </a:schemeClr>
                </a:solidFill>
              </a:defRPr>
            </a:lvl2pPr>
            <a:lvl3pPr marL="3343598" indent="0">
              <a:buNone/>
              <a:defRPr sz="5898">
                <a:solidFill>
                  <a:schemeClr val="tx1">
                    <a:tint val="75000"/>
                  </a:schemeClr>
                </a:solidFill>
              </a:defRPr>
            </a:lvl3pPr>
            <a:lvl4pPr marL="5015396" indent="0">
              <a:buNone/>
              <a:defRPr sz="5098">
                <a:solidFill>
                  <a:schemeClr val="tx1">
                    <a:tint val="75000"/>
                  </a:schemeClr>
                </a:solidFill>
              </a:defRPr>
            </a:lvl4pPr>
            <a:lvl5pPr marL="6687195" indent="0">
              <a:buNone/>
              <a:defRPr sz="5098">
                <a:solidFill>
                  <a:schemeClr val="tx1">
                    <a:tint val="75000"/>
                  </a:schemeClr>
                </a:solidFill>
              </a:defRPr>
            </a:lvl5pPr>
            <a:lvl6pPr marL="8358994" indent="0">
              <a:buNone/>
              <a:defRPr sz="5098">
                <a:solidFill>
                  <a:schemeClr val="tx1">
                    <a:tint val="75000"/>
                  </a:schemeClr>
                </a:solidFill>
              </a:defRPr>
            </a:lvl6pPr>
            <a:lvl7pPr marL="10030793" indent="0">
              <a:buNone/>
              <a:defRPr sz="5098">
                <a:solidFill>
                  <a:schemeClr val="tx1">
                    <a:tint val="75000"/>
                  </a:schemeClr>
                </a:solidFill>
              </a:defRPr>
            </a:lvl7pPr>
            <a:lvl8pPr marL="11702591" indent="0">
              <a:buNone/>
              <a:defRPr sz="5098">
                <a:solidFill>
                  <a:schemeClr val="tx1">
                    <a:tint val="75000"/>
                  </a:schemeClr>
                </a:solidFill>
              </a:defRPr>
            </a:lvl8pPr>
            <a:lvl9pPr marL="13374390" indent="0">
              <a:buNone/>
              <a:defRPr sz="50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C8EF-529A-487C-B9C9-BBF3C4A0BA54}" type="datetime1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7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2847" y="15103408"/>
            <a:ext cx="68736990" cy="42710887"/>
          </a:xfrm>
        </p:spPr>
        <p:txBody>
          <a:bodyPr/>
          <a:lstStyle>
            <a:lvl1pPr>
              <a:defRPr sz="10197"/>
            </a:lvl1pPr>
            <a:lvl2pPr>
              <a:defRPr sz="8797"/>
            </a:lvl2pPr>
            <a:lvl3pPr>
              <a:defRPr sz="7298"/>
            </a:lvl3pPr>
            <a:lvl4pPr>
              <a:defRPr sz="6598"/>
            </a:lvl4pPr>
            <a:lvl5pPr>
              <a:defRPr sz="6598"/>
            </a:lvl5pPr>
            <a:lvl6pPr>
              <a:defRPr sz="6598"/>
            </a:lvl6pPr>
            <a:lvl7pPr>
              <a:defRPr sz="6598"/>
            </a:lvl7pPr>
            <a:lvl8pPr>
              <a:defRPr sz="6598"/>
            </a:lvl8pPr>
            <a:lvl9pPr>
              <a:defRPr sz="6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034067" y="15103408"/>
            <a:ext cx="68743491" cy="42710887"/>
          </a:xfrm>
        </p:spPr>
        <p:txBody>
          <a:bodyPr/>
          <a:lstStyle>
            <a:lvl1pPr>
              <a:defRPr sz="10197"/>
            </a:lvl1pPr>
            <a:lvl2pPr>
              <a:defRPr sz="8797"/>
            </a:lvl2pPr>
            <a:lvl3pPr>
              <a:defRPr sz="7298"/>
            </a:lvl3pPr>
            <a:lvl4pPr>
              <a:defRPr sz="6598"/>
            </a:lvl4pPr>
            <a:lvl5pPr>
              <a:defRPr sz="6598"/>
            </a:lvl5pPr>
            <a:lvl6pPr>
              <a:defRPr sz="6598"/>
            </a:lvl6pPr>
            <a:lvl7pPr>
              <a:defRPr sz="6598"/>
            </a:lvl7pPr>
            <a:lvl8pPr>
              <a:defRPr sz="6598"/>
            </a:lvl8pPr>
            <a:lvl9pPr>
              <a:defRPr sz="6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99C1-1E5F-4950-AAFD-75BAA449CD03}" type="datetime1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8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695" y="843685"/>
            <a:ext cx="33708499" cy="351128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695" y="4715854"/>
            <a:ext cx="16548638" cy="1965343"/>
          </a:xfrm>
        </p:spPr>
        <p:txBody>
          <a:bodyPr anchor="b"/>
          <a:lstStyle>
            <a:lvl1pPr marL="0" indent="0">
              <a:buNone/>
              <a:defRPr sz="8797" b="1"/>
            </a:lvl1pPr>
            <a:lvl2pPr marL="1671798" indent="0">
              <a:buNone/>
              <a:defRPr sz="7298" b="1"/>
            </a:lvl2pPr>
            <a:lvl3pPr marL="3343598" indent="0">
              <a:buNone/>
              <a:defRPr sz="6598" b="1"/>
            </a:lvl3pPr>
            <a:lvl4pPr marL="5015396" indent="0">
              <a:buNone/>
              <a:defRPr sz="5898" b="1"/>
            </a:lvl4pPr>
            <a:lvl5pPr marL="6687195" indent="0">
              <a:buNone/>
              <a:defRPr sz="5898" b="1"/>
            </a:lvl5pPr>
            <a:lvl6pPr marL="8358994" indent="0">
              <a:buNone/>
              <a:defRPr sz="5898" b="1"/>
            </a:lvl6pPr>
            <a:lvl7pPr marL="10030793" indent="0">
              <a:buNone/>
              <a:defRPr sz="5898" b="1"/>
            </a:lvl7pPr>
            <a:lvl8pPr marL="11702591" indent="0">
              <a:buNone/>
              <a:defRPr sz="5898" b="1"/>
            </a:lvl8pPr>
            <a:lvl9pPr marL="13374390" indent="0">
              <a:buNone/>
              <a:defRPr sz="58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2695" y="6681196"/>
            <a:ext cx="16548638" cy="12138320"/>
          </a:xfrm>
        </p:spPr>
        <p:txBody>
          <a:bodyPr/>
          <a:lstStyle>
            <a:lvl1pPr>
              <a:defRPr sz="8797"/>
            </a:lvl1pPr>
            <a:lvl2pPr>
              <a:defRPr sz="7298"/>
            </a:lvl2pPr>
            <a:lvl3pPr>
              <a:defRPr sz="6598"/>
            </a:lvl3pPr>
            <a:lvl4pPr>
              <a:defRPr sz="5898"/>
            </a:lvl4pPr>
            <a:lvl5pPr>
              <a:defRPr sz="5898"/>
            </a:lvl5pPr>
            <a:lvl6pPr>
              <a:defRPr sz="5898"/>
            </a:lvl6pPr>
            <a:lvl7pPr>
              <a:defRPr sz="5898"/>
            </a:lvl7pPr>
            <a:lvl8pPr>
              <a:defRPr sz="5898"/>
            </a:lvl8pPr>
            <a:lvl9pPr>
              <a:defRPr sz="5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26057" y="4715854"/>
            <a:ext cx="16555139" cy="1965343"/>
          </a:xfrm>
        </p:spPr>
        <p:txBody>
          <a:bodyPr anchor="b"/>
          <a:lstStyle>
            <a:lvl1pPr marL="0" indent="0">
              <a:buNone/>
              <a:defRPr sz="8797" b="1"/>
            </a:lvl1pPr>
            <a:lvl2pPr marL="1671798" indent="0">
              <a:buNone/>
              <a:defRPr sz="7298" b="1"/>
            </a:lvl2pPr>
            <a:lvl3pPr marL="3343598" indent="0">
              <a:buNone/>
              <a:defRPr sz="6598" b="1"/>
            </a:lvl3pPr>
            <a:lvl4pPr marL="5015396" indent="0">
              <a:buNone/>
              <a:defRPr sz="5898" b="1"/>
            </a:lvl4pPr>
            <a:lvl5pPr marL="6687195" indent="0">
              <a:buNone/>
              <a:defRPr sz="5898" b="1"/>
            </a:lvl5pPr>
            <a:lvl6pPr marL="8358994" indent="0">
              <a:buNone/>
              <a:defRPr sz="5898" b="1"/>
            </a:lvl6pPr>
            <a:lvl7pPr marL="10030793" indent="0">
              <a:buNone/>
              <a:defRPr sz="5898" b="1"/>
            </a:lvl7pPr>
            <a:lvl8pPr marL="11702591" indent="0">
              <a:buNone/>
              <a:defRPr sz="5898" b="1"/>
            </a:lvl8pPr>
            <a:lvl9pPr marL="13374390" indent="0">
              <a:buNone/>
              <a:defRPr sz="58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26057" y="6681196"/>
            <a:ext cx="16555139" cy="12138320"/>
          </a:xfrm>
        </p:spPr>
        <p:txBody>
          <a:bodyPr/>
          <a:lstStyle>
            <a:lvl1pPr>
              <a:defRPr sz="8797"/>
            </a:lvl1pPr>
            <a:lvl2pPr>
              <a:defRPr sz="7298"/>
            </a:lvl2pPr>
            <a:lvl3pPr>
              <a:defRPr sz="6598"/>
            </a:lvl3pPr>
            <a:lvl4pPr>
              <a:defRPr sz="5898"/>
            </a:lvl4pPr>
            <a:lvl5pPr>
              <a:defRPr sz="5898"/>
            </a:lvl5pPr>
            <a:lvl6pPr>
              <a:defRPr sz="5898"/>
            </a:lvl6pPr>
            <a:lvl7pPr>
              <a:defRPr sz="5898"/>
            </a:lvl7pPr>
            <a:lvl8pPr>
              <a:defRPr sz="5898"/>
            </a:lvl8pPr>
            <a:lvl9pPr>
              <a:defRPr sz="5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E794-8DAC-46C5-96C1-3367067C9857}" type="datetime1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5BE2-4DEC-44D0-8C65-AD0EF5415D87}" type="datetime1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DA4B-A99C-49FC-9A52-33F14362AD64}" type="datetime1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1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697" y="838808"/>
            <a:ext cx="12322071" cy="3569807"/>
          </a:xfrm>
        </p:spPr>
        <p:txBody>
          <a:bodyPr anchor="b"/>
          <a:lstStyle>
            <a:lvl1pPr algn="l">
              <a:defRPr sz="72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43431" y="838810"/>
            <a:ext cx="20937764" cy="17980709"/>
          </a:xfrm>
        </p:spPr>
        <p:txBody>
          <a:bodyPr/>
          <a:lstStyle>
            <a:lvl1pPr>
              <a:defRPr sz="11696"/>
            </a:lvl1pPr>
            <a:lvl2pPr>
              <a:defRPr sz="10197"/>
            </a:lvl2pPr>
            <a:lvl3pPr>
              <a:defRPr sz="8797"/>
            </a:lvl3pPr>
            <a:lvl4pPr>
              <a:defRPr sz="7298"/>
            </a:lvl4pPr>
            <a:lvl5pPr>
              <a:defRPr sz="7298"/>
            </a:lvl5pPr>
            <a:lvl6pPr>
              <a:defRPr sz="7298"/>
            </a:lvl6pPr>
            <a:lvl7pPr>
              <a:defRPr sz="7298"/>
            </a:lvl7pPr>
            <a:lvl8pPr>
              <a:defRPr sz="7298"/>
            </a:lvl8pPr>
            <a:lvl9pPr>
              <a:defRPr sz="72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2697" y="4408616"/>
            <a:ext cx="12322071" cy="14410902"/>
          </a:xfrm>
        </p:spPr>
        <p:txBody>
          <a:bodyPr/>
          <a:lstStyle>
            <a:lvl1pPr marL="0" indent="0">
              <a:buNone/>
              <a:defRPr sz="5098"/>
            </a:lvl1pPr>
            <a:lvl2pPr marL="1671798" indent="0">
              <a:buNone/>
              <a:defRPr sz="4399"/>
            </a:lvl2pPr>
            <a:lvl3pPr marL="3343598" indent="0">
              <a:buNone/>
              <a:defRPr sz="3699"/>
            </a:lvl3pPr>
            <a:lvl4pPr marL="5015396" indent="0">
              <a:buNone/>
              <a:defRPr sz="3299"/>
            </a:lvl4pPr>
            <a:lvl5pPr marL="6687195" indent="0">
              <a:buNone/>
              <a:defRPr sz="3299"/>
            </a:lvl5pPr>
            <a:lvl6pPr marL="8358994" indent="0">
              <a:buNone/>
              <a:defRPr sz="3299"/>
            </a:lvl6pPr>
            <a:lvl7pPr marL="10030793" indent="0">
              <a:buNone/>
              <a:defRPr sz="3299"/>
            </a:lvl7pPr>
            <a:lvl8pPr marL="11702591" indent="0">
              <a:buNone/>
              <a:defRPr sz="3299"/>
            </a:lvl8pPr>
            <a:lvl9pPr marL="13374390" indent="0">
              <a:buNone/>
              <a:defRPr sz="32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2B76-6BB5-48E9-9788-0FE98AE4195A}" type="datetime1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1224" y="14747399"/>
            <a:ext cx="22472333" cy="1741014"/>
          </a:xfrm>
        </p:spPr>
        <p:txBody>
          <a:bodyPr anchor="b"/>
          <a:lstStyle>
            <a:lvl1pPr algn="l">
              <a:defRPr sz="72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41224" y="1882439"/>
            <a:ext cx="22472333" cy="12640628"/>
          </a:xfrm>
        </p:spPr>
        <p:txBody>
          <a:bodyPr/>
          <a:lstStyle>
            <a:lvl1pPr marL="0" indent="0">
              <a:buNone/>
              <a:defRPr sz="11696"/>
            </a:lvl1pPr>
            <a:lvl2pPr marL="1671798" indent="0">
              <a:buNone/>
              <a:defRPr sz="10197"/>
            </a:lvl2pPr>
            <a:lvl3pPr marL="3343598" indent="0">
              <a:buNone/>
              <a:defRPr sz="8797"/>
            </a:lvl3pPr>
            <a:lvl4pPr marL="5015396" indent="0">
              <a:buNone/>
              <a:defRPr sz="7298"/>
            </a:lvl4pPr>
            <a:lvl5pPr marL="6687195" indent="0">
              <a:buNone/>
              <a:defRPr sz="7298"/>
            </a:lvl5pPr>
            <a:lvl6pPr marL="8358994" indent="0">
              <a:buNone/>
              <a:defRPr sz="7298"/>
            </a:lvl6pPr>
            <a:lvl7pPr marL="10030793" indent="0">
              <a:buNone/>
              <a:defRPr sz="7298"/>
            </a:lvl7pPr>
            <a:lvl8pPr marL="11702591" indent="0">
              <a:buNone/>
              <a:defRPr sz="7298"/>
            </a:lvl8pPr>
            <a:lvl9pPr marL="13374390" indent="0">
              <a:buNone/>
              <a:defRPr sz="729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1224" y="16488414"/>
            <a:ext cx="22472333" cy="2472529"/>
          </a:xfrm>
        </p:spPr>
        <p:txBody>
          <a:bodyPr/>
          <a:lstStyle>
            <a:lvl1pPr marL="0" indent="0">
              <a:buNone/>
              <a:defRPr sz="5098"/>
            </a:lvl1pPr>
            <a:lvl2pPr marL="1671798" indent="0">
              <a:buNone/>
              <a:defRPr sz="4399"/>
            </a:lvl2pPr>
            <a:lvl3pPr marL="3343598" indent="0">
              <a:buNone/>
              <a:defRPr sz="3699"/>
            </a:lvl3pPr>
            <a:lvl4pPr marL="5015396" indent="0">
              <a:buNone/>
              <a:defRPr sz="3299"/>
            </a:lvl4pPr>
            <a:lvl5pPr marL="6687195" indent="0">
              <a:buNone/>
              <a:defRPr sz="3299"/>
            </a:lvl5pPr>
            <a:lvl6pPr marL="8358994" indent="0">
              <a:buNone/>
              <a:defRPr sz="3299"/>
            </a:lvl6pPr>
            <a:lvl7pPr marL="10030793" indent="0">
              <a:buNone/>
              <a:defRPr sz="3299"/>
            </a:lvl7pPr>
            <a:lvl8pPr marL="11702591" indent="0">
              <a:buNone/>
              <a:defRPr sz="3299"/>
            </a:lvl8pPr>
            <a:lvl9pPr marL="13374390" indent="0">
              <a:buNone/>
              <a:defRPr sz="32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C654-ABF4-416D-9AB8-73378CFB31CA}" type="datetime1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2695" y="843685"/>
            <a:ext cx="33708499" cy="3511286"/>
          </a:xfrm>
          <a:prstGeom prst="rect">
            <a:avLst/>
          </a:prstGeom>
        </p:spPr>
        <p:txBody>
          <a:bodyPr vert="horz" lIns="334460" tIns="167230" rIns="334460" bIns="16723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695" y="4915802"/>
            <a:ext cx="33708499" cy="13903717"/>
          </a:xfrm>
          <a:prstGeom prst="rect">
            <a:avLst/>
          </a:prstGeom>
        </p:spPr>
        <p:txBody>
          <a:bodyPr vert="horz" lIns="334460" tIns="167230" rIns="334460" bIns="16723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2695" y="19526651"/>
            <a:ext cx="8739241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l">
              <a:defRPr sz="4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D0673-7DEA-452A-A8BF-ECD7FC204880}" type="datetime1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96745" y="19526651"/>
            <a:ext cx="11860398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ctr">
              <a:defRPr sz="4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41953" y="19526651"/>
            <a:ext cx="8739241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r">
              <a:defRPr sz="4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4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671798" rtl="0" eaLnBrk="1" latinLnBrk="0" hangingPunct="1">
        <a:spcBef>
          <a:spcPct val="0"/>
        </a:spcBef>
        <a:buNone/>
        <a:defRPr sz="160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3849" indent="-1253849" algn="l" defTabSz="1671798" rtl="0" eaLnBrk="1" latinLnBrk="0" hangingPunct="1">
        <a:spcBef>
          <a:spcPct val="20000"/>
        </a:spcBef>
        <a:buFont typeface="Arial"/>
        <a:buChar char="•"/>
        <a:defRPr sz="11696" kern="1200">
          <a:solidFill>
            <a:schemeClr val="tx1"/>
          </a:solidFill>
          <a:latin typeface="+mn-lt"/>
          <a:ea typeface="+mn-ea"/>
          <a:cs typeface="+mn-cs"/>
        </a:defRPr>
      </a:lvl1pPr>
      <a:lvl2pPr marL="2716673" indent="-1044874" algn="l" defTabSz="1671798" rtl="0" eaLnBrk="1" latinLnBrk="0" hangingPunct="1">
        <a:spcBef>
          <a:spcPct val="20000"/>
        </a:spcBef>
        <a:buFont typeface="Arial"/>
        <a:buChar char="–"/>
        <a:defRPr sz="10197" kern="1200">
          <a:solidFill>
            <a:schemeClr val="tx1"/>
          </a:solidFill>
          <a:latin typeface="+mn-lt"/>
          <a:ea typeface="+mn-ea"/>
          <a:cs typeface="+mn-cs"/>
        </a:defRPr>
      </a:lvl2pPr>
      <a:lvl3pPr marL="4179497" indent="-835899" algn="l" defTabSz="1671798" rtl="0" eaLnBrk="1" latinLnBrk="0" hangingPunct="1">
        <a:spcBef>
          <a:spcPct val="20000"/>
        </a:spcBef>
        <a:buFont typeface="Arial"/>
        <a:buChar char="•"/>
        <a:defRPr sz="8797" kern="1200">
          <a:solidFill>
            <a:schemeClr val="tx1"/>
          </a:solidFill>
          <a:latin typeface="+mn-lt"/>
          <a:ea typeface="+mn-ea"/>
          <a:cs typeface="+mn-cs"/>
        </a:defRPr>
      </a:lvl3pPr>
      <a:lvl4pPr marL="5851296" indent="-835899" algn="l" defTabSz="1671798" rtl="0" eaLnBrk="1" latinLnBrk="0" hangingPunct="1">
        <a:spcBef>
          <a:spcPct val="20000"/>
        </a:spcBef>
        <a:buFont typeface="Arial"/>
        <a:buChar char="–"/>
        <a:defRPr sz="7298" kern="1200">
          <a:solidFill>
            <a:schemeClr val="tx1"/>
          </a:solidFill>
          <a:latin typeface="+mn-lt"/>
          <a:ea typeface="+mn-ea"/>
          <a:cs typeface="+mn-cs"/>
        </a:defRPr>
      </a:lvl4pPr>
      <a:lvl5pPr marL="7523094" indent="-835899" algn="l" defTabSz="1671798" rtl="0" eaLnBrk="1" latinLnBrk="0" hangingPunct="1">
        <a:spcBef>
          <a:spcPct val="20000"/>
        </a:spcBef>
        <a:buFont typeface="Arial"/>
        <a:buChar char="»"/>
        <a:defRPr sz="7298" kern="1200">
          <a:solidFill>
            <a:schemeClr val="tx1"/>
          </a:solidFill>
          <a:latin typeface="+mn-lt"/>
          <a:ea typeface="+mn-ea"/>
          <a:cs typeface="+mn-cs"/>
        </a:defRPr>
      </a:lvl5pPr>
      <a:lvl6pPr marL="9194893" indent="-835899" algn="l" defTabSz="1671798" rtl="0" eaLnBrk="1" latinLnBrk="0" hangingPunct="1">
        <a:spcBef>
          <a:spcPct val="20000"/>
        </a:spcBef>
        <a:buFont typeface="Arial"/>
        <a:buChar char="•"/>
        <a:defRPr sz="7298" kern="1200">
          <a:solidFill>
            <a:schemeClr val="tx1"/>
          </a:solidFill>
          <a:latin typeface="+mn-lt"/>
          <a:ea typeface="+mn-ea"/>
          <a:cs typeface="+mn-cs"/>
        </a:defRPr>
      </a:lvl6pPr>
      <a:lvl7pPr marL="10866692" indent="-835899" algn="l" defTabSz="1671798" rtl="0" eaLnBrk="1" latinLnBrk="0" hangingPunct="1">
        <a:spcBef>
          <a:spcPct val="20000"/>
        </a:spcBef>
        <a:buFont typeface="Arial"/>
        <a:buChar char="•"/>
        <a:defRPr sz="7298" kern="1200">
          <a:solidFill>
            <a:schemeClr val="tx1"/>
          </a:solidFill>
          <a:latin typeface="+mn-lt"/>
          <a:ea typeface="+mn-ea"/>
          <a:cs typeface="+mn-cs"/>
        </a:defRPr>
      </a:lvl7pPr>
      <a:lvl8pPr marL="12538490" indent="-835899" algn="l" defTabSz="1671798" rtl="0" eaLnBrk="1" latinLnBrk="0" hangingPunct="1">
        <a:spcBef>
          <a:spcPct val="20000"/>
        </a:spcBef>
        <a:buFont typeface="Arial"/>
        <a:buChar char="•"/>
        <a:defRPr sz="7298" kern="1200">
          <a:solidFill>
            <a:schemeClr val="tx1"/>
          </a:solidFill>
          <a:latin typeface="+mn-lt"/>
          <a:ea typeface="+mn-ea"/>
          <a:cs typeface="+mn-cs"/>
        </a:defRPr>
      </a:lvl8pPr>
      <a:lvl9pPr marL="14210290" indent="-835899" algn="l" defTabSz="1671798" rtl="0" eaLnBrk="1" latinLnBrk="0" hangingPunct="1">
        <a:spcBef>
          <a:spcPct val="20000"/>
        </a:spcBef>
        <a:buFont typeface="Arial"/>
        <a:buChar char="•"/>
        <a:defRPr sz="72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1pPr>
      <a:lvl2pPr marL="1671798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2pPr>
      <a:lvl3pPr marL="3343598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3pPr>
      <a:lvl4pPr marL="5015396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4pPr>
      <a:lvl5pPr marL="6687195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5pPr>
      <a:lvl6pPr marL="8358994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6pPr>
      <a:lvl7pPr marL="10030793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7pPr>
      <a:lvl8pPr marL="11702591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8pPr>
      <a:lvl9pPr marL="13374390" algn="l" defTabSz="1671798" rtl="0" eaLnBrk="1" latinLnBrk="0" hangingPunct="1">
        <a:defRPr sz="6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5.jpe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9.png"/><Relationship Id="rId10" Type="http://schemas.openxmlformats.org/officeDocument/2006/relationships/image" Target="../media/image3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58B6DE25-B446-4E45-BD8F-02F8947D86E7}"/>
              </a:ext>
            </a:extLst>
          </p:cNvPr>
          <p:cNvSpPr/>
          <p:nvPr/>
        </p:nvSpPr>
        <p:spPr>
          <a:xfrm>
            <a:off x="119890" y="20396622"/>
            <a:ext cx="37196128" cy="524881"/>
          </a:xfrm>
          <a:prstGeom prst="rect">
            <a:avLst/>
          </a:prstGeom>
          <a:solidFill>
            <a:srgbClr val="143E65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199" b="1" dirty="0">
                <a:solidFill>
                  <a:schemeClr val="bg1"/>
                </a:solidFill>
              </a:rPr>
              <a:t>MARC Poster Session															01/25/22-01/26/22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6" name="Text Box 37"/>
          <p:cNvSpPr txBox="1">
            <a:spLocks noChangeArrowheads="1"/>
          </p:cNvSpPr>
          <p:nvPr/>
        </p:nvSpPr>
        <p:spPr bwMode="auto">
          <a:xfrm>
            <a:off x="277709" y="3890332"/>
            <a:ext cx="10688458" cy="229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9286" tIns="69641" rIns="139286" bIns="69641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063" indent="-457063">
              <a:buFont typeface="Arial"/>
              <a:buChar char="•"/>
            </a:pPr>
            <a:r>
              <a:rPr lang="en-US" sz="2799" dirty="0">
                <a:solidFill>
                  <a:srgbClr val="000000"/>
                </a:solidFill>
              </a:rPr>
              <a:t>This slide/poster size is 40.97” x 23.04” (16:9 aspect ratio)</a:t>
            </a:r>
          </a:p>
          <a:p>
            <a:pPr marL="457063" indent="-457063">
              <a:buFont typeface="Arial"/>
              <a:buChar char="•"/>
            </a:pPr>
            <a:r>
              <a:rPr lang="en-US" sz="2799" dirty="0">
                <a:solidFill>
                  <a:srgbClr val="000000"/>
                </a:solidFill>
              </a:rPr>
              <a:t>Minimum font: 28pt (this may seem large, but at this poster size it’s not)</a:t>
            </a:r>
          </a:p>
          <a:p>
            <a:pPr marL="457063" indent="-457063">
              <a:buFont typeface="Arial"/>
              <a:buChar char="•"/>
            </a:pPr>
            <a:r>
              <a:rPr lang="en-US" sz="2799" dirty="0">
                <a:solidFill>
                  <a:srgbClr val="000000"/>
                </a:solidFill>
              </a:rPr>
              <a:t>Recommended font Types: Calibri, Arial, Times New Roman</a:t>
            </a:r>
          </a:p>
          <a:p>
            <a:pPr marL="457063" indent="-457063">
              <a:buFont typeface="Arial"/>
              <a:buChar char="•"/>
            </a:pPr>
            <a:r>
              <a:rPr lang="en-US" sz="2799" b="1" dirty="0">
                <a:solidFill>
                  <a:srgbClr val="000000"/>
                </a:solidFill>
              </a:rPr>
              <a:t>This is only a template. All content may be modified</a:t>
            </a:r>
            <a:endParaRPr lang="en-US" sz="2799" dirty="0">
              <a:solidFill>
                <a:srgbClr val="000000"/>
              </a:solidFill>
            </a:endParaRPr>
          </a:p>
        </p:txBody>
      </p:sp>
      <p:sp>
        <p:nvSpPr>
          <p:cNvPr id="80" name="Text Box 141"/>
          <p:cNvSpPr txBox="1">
            <a:spLocks noChangeArrowheads="1"/>
          </p:cNvSpPr>
          <p:nvPr/>
        </p:nvSpPr>
        <p:spPr bwMode="auto">
          <a:xfrm>
            <a:off x="4482635" y="11105303"/>
            <a:ext cx="1562630" cy="586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9286" tIns="69641" rIns="139286" bIns="69641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99" b="1" dirty="0"/>
              <a:t>Images</a:t>
            </a:r>
          </a:p>
        </p:txBody>
      </p:sp>
      <p:sp>
        <p:nvSpPr>
          <p:cNvPr id="81" name="Text Box 142"/>
          <p:cNvSpPr txBox="1">
            <a:spLocks noChangeArrowheads="1"/>
          </p:cNvSpPr>
          <p:nvPr/>
        </p:nvSpPr>
        <p:spPr bwMode="auto">
          <a:xfrm>
            <a:off x="11815830" y="18610797"/>
            <a:ext cx="279606" cy="396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9286" tIns="69641" rIns="139286" bIns="69641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600"/>
          </a:p>
        </p:txBody>
      </p:sp>
      <p:sp>
        <p:nvSpPr>
          <p:cNvPr id="108" name="Text Box 88"/>
          <p:cNvSpPr txBox="1">
            <a:spLocks noChangeArrowheads="1"/>
          </p:cNvSpPr>
          <p:nvPr/>
        </p:nvSpPr>
        <p:spPr bwMode="auto">
          <a:xfrm>
            <a:off x="13217514" y="11144459"/>
            <a:ext cx="1562630" cy="586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9286" tIns="69641" rIns="139286" bIns="69641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99" b="1" dirty="0"/>
              <a:t>Images</a:t>
            </a:r>
          </a:p>
        </p:txBody>
      </p:sp>
      <p:pic>
        <p:nvPicPr>
          <p:cNvPr id="67" name="Picture 136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2"/>
          <a:stretch>
            <a:fillRect/>
          </a:stretch>
        </p:blipFill>
        <p:spPr bwMode="auto">
          <a:xfrm>
            <a:off x="2180521" y="12201698"/>
            <a:ext cx="6091350" cy="336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8" name="Object 4">
            <a:hlinkClick r:id="" action="ppaction://noaction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841140"/>
              </p:ext>
            </p:extLst>
          </p:nvPr>
        </p:nvGraphicFramePr>
        <p:xfrm>
          <a:off x="11168463" y="11899183"/>
          <a:ext cx="5660730" cy="4120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SPW 11.0 Graph" r:id="rId5" imgW="3880714" imgH="3027578" progId="SigmaPlotGraphicObject.10">
                  <p:embed/>
                </p:oleObj>
              </mc:Choice>
              <mc:Fallback>
                <p:oleObj name="SPW 11.0 Graph" r:id="rId5" imgW="3880714" imgH="3027578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8463" y="11899183"/>
                        <a:ext cx="5660730" cy="4120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">
            <a:hlinkClick r:id="" action="ppaction://noaction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977785"/>
              </p:ext>
            </p:extLst>
          </p:nvPr>
        </p:nvGraphicFramePr>
        <p:xfrm>
          <a:off x="19620993" y="11398705"/>
          <a:ext cx="6039709" cy="4488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SPW 11.0 Graph" r:id="rId7" imgW="3857854" imgH="2998318" progId="SigmaPlotGraphicObject.10">
                  <p:embed/>
                </p:oleObj>
              </mc:Choice>
              <mc:Fallback>
                <p:oleObj name="SPW 11.0 Graph" r:id="rId7" imgW="3857854" imgH="2998318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0993" y="11398705"/>
                        <a:ext cx="6039709" cy="4488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5">
            <a:hlinkClick r:id="" action="ppaction://noaction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927734"/>
              </p:ext>
            </p:extLst>
          </p:nvPr>
        </p:nvGraphicFramePr>
        <p:xfrm>
          <a:off x="29163825" y="11392452"/>
          <a:ext cx="6430886" cy="4335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SPW 11.0 Graph" r:id="rId9" imgW="3848100" imgH="3009900" progId="SigmaPlotGraphicObject.10">
                  <p:embed/>
                </p:oleObj>
              </mc:Choice>
              <mc:Fallback>
                <p:oleObj name="SPW 11.0 Graph" r:id="rId9" imgW="3848100" imgH="3009900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3825" y="11392452"/>
                        <a:ext cx="6430886" cy="4335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19891" y="177701"/>
            <a:ext cx="37196128" cy="2681447"/>
          </a:xfrm>
          <a:prstGeom prst="rect">
            <a:avLst/>
          </a:prstGeom>
          <a:solidFill>
            <a:srgbClr val="143E65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99" b="1" dirty="0">
              <a:solidFill>
                <a:schemeClr val="bg1"/>
              </a:solidFill>
            </a:endParaRPr>
          </a:p>
        </p:txBody>
      </p:sp>
      <p:grpSp>
        <p:nvGrpSpPr>
          <p:cNvPr id="71" name="Group 2"/>
          <p:cNvGrpSpPr>
            <a:grpSpLocks/>
          </p:cNvGrpSpPr>
          <p:nvPr/>
        </p:nvGrpSpPr>
        <p:grpSpPr bwMode="auto">
          <a:xfrm>
            <a:off x="28521968" y="4153199"/>
            <a:ext cx="6792360" cy="4303875"/>
            <a:chOff x="2612084" y="2417695"/>
            <a:chExt cx="1749174" cy="765273"/>
          </a:xfrm>
        </p:grpSpPr>
        <p:sp>
          <p:nvSpPr>
            <p:cNvPr id="77" name="Text Box 157"/>
            <p:cNvSpPr txBox="1">
              <a:spLocks noChangeArrowheads="1"/>
            </p:cNvSpPr>
            <p:nvPr/>
          </p:nvSpPr>
          <p:spPr bwMode="auto">
            <a:xfrm>
              <a:off x="3343379" y="2417695"/>
              <a:ext cx="504902" cy="71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4000" tIns="17000" rIns="34000" bIns="17000">
              <a:spAutoFit/>
            </a:bodyPr>
            <a:lstStyle>
              <a:lvl1pPr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399" b="1" dirty="0"/>
                <a:t>Western Blot</a:t>
              </a:r>
            </a:p>
          </p:txBody>
        </p:sp>
        <p:grpSp>
          <p:nvGrpSpPr>
            <p:cNvPr id="78" name="Group 1"/>
            <p:cNvGrpSpPr>
              <a:grpSpLocks/>
            </p:cNvGrpSpPr>
            <p:nvPr/>
          </p:nvGrpSpPr>
          <p:grpSpPr bwMode="auto">
            <a:xfrm>
              <a:off x="2612084" y="2513149"/>
              <a:ext cx="1749174" cy="669819"/>
              <a:chOff x="2612084" y="2513149"/>
              <a:chExt cx="1749174" cy="669819"/>
            </a:xfrm>
          </p:grpSpPr>
          <p:sp>
            <p:nvSpPr>
              <p:cNvPr id="79" name="Text Box 145"/>
              <p:cNvSpPr txBox="1">
                <a:spLocks noChangeArrowheads="1"/>
              </p:cNvSpPr>
              <p:nvPr/>
            </p:nvSpPr>
            <p:spPr bwMode="auto">
              <a:xfrm>
                <a:off x="2676525" y="2568402"/>
                <a:ext cx="248796" cy="55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4000" tIns="17000" rIns="34000" bIns="17000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799"/>
                  <a:t>PLSCR1</a:t>
                </a:r>
              </a:p>
            </p:txBody>
          </p:sp>
          <p:pic>
            <p:nvPicPr>
              <p:cNvPr id="82" name="Picture 146" descr="lsweet 2009-02-06  Actin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643" t="47972" r="28572" b="43919"/>
              <a:stretch>
                <a:fillRect/>
              </a:stretch>
            </p:blipFill>
            <p:spPr bwMode="auto">
              <a:xfrm>
                <a:off x="2930525" y="2727462"/>
                <a:ext cx="1270000" cy="276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" name="Line 147"/>
              <p:cNvSpPr>
                <a:spLocks noChangeShapeType="1"/>
              </p:cNvSpPr>
              <p:nvPr/>
            </p:nvSpPr>
            <p:spPr bwMode="auto">
              <a:xfrm>
                <a:off x="3094038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84" name="Line 148"/>
              <p:cNvSpPr>
                <a:spLocks noChangeShapeType="1"/>
              </p:cNvSpPr>
              <p:nvPr/>
            </p:nvSpPr>
            <p:spPr bwMode="auto">
              <a:xfrm>
                <a:off x="3322638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85" name="Line 149"/>
              <p:cNvSpPr>
                <a:spLocks noChangeShapeType="1"/>
              </p:cNvSpPr>
              <p:nvPr/>
            </p:nvSpPr>
            <p:spPr bwMode="auto">
              <a:xfrm>
                <a:off x="3509963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86" name="Line 150"/>
              <p:cNvSpPr>
                <a:spLocks noChangeShapeType="1"/>
              </p:cNvSpPr>
              <p:nvPr/>
            </p:nvSpPr>
            <p:spPr bwMode="auto">
              <a:xfrm>
                <a:off x="3698875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87" name="Line 151"/>
              <p:cNvSpPr>
                <a:spLocks noChangeShapeType="1"/>
              </p:cNvSpPr>
              <p:nvPr/>
            </p:nvSpPr>
            <p:spPr bwMode="auto">
              <a:xfrm>
                <a:off x="3881438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88" name="Line 152"/>
              <p:cNvSpPr>
                <a:spLocks noChangeShapeType="1"/>
              </p:cNvSpPr>
              <p:nvPr/>
            </p:nvSpPr>
            <p:spPr bwMode="auto">
              <a:xfrm>
                <a:off x="4073525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89" name="Line 153"/>
              <p:cNvSpPr>
                <a:spLocks noChangeShapeType="1"/>
              </p:cNvSpPr>
              <p:nvPr/>
            </p:nvSpPr>
            <p:spPr bwMode="auto">
              <a:xfrm>
                <a:off x="4200525" y="2852477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90" name="Line 154"/>
              <p:cNvSpPr>
                <a:spLocks noChangeShapeType="1"/>
              </p:cNvSpPr>
              <p:nvPr/>
            </p:nvSpPr>
            <p:spPr bwMode="auto">
              <a:xfrm>
                <a:off x="4200525" y="2622538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91" name="Text Box 156"/>
              <p:cNvSpPr txBox="1">
                <a:spLocks noChangeArrowheads="1"/>
              </p:cNvSpPr>
              <p:nvPr/>
            </p:nvSpPr>
            <p:spPr bwMode="auto">
              <a:xfrm>
                <a:off x="3243263" y="3127623"/>
                <a:ext cx="362156" cy="55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4000" tIns="17000" rIns="34000" bIns="17000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799"/>
                  <a:t>Time (Hours)</a:t>
                </a:r>
              </a:p>
            </p:txBody>
          </p:sp>
          <p:sp>
            <p:nvSpPr>
              <p:cNvPr id="92" name="Line 158"/>
              <p:cNvSpPr>
                <a:spLocks noChangeShapeType="1"/>
              </p:cNvSpPr>
              <p:nvPr/>
            </p:nvSpPr>
            <p:spPr bwMode="auto">
              <a:xfrm>
                <a:off x="2898775" y="2852477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93" name="Line 159"/>
              <p:cNvSpPr>
                <a:spLocks noChangeShapeType="1"/>
              </p:cNvSpPr>
              <p:nvPr/>
            </p:nvSpPr>
            <p:spPr bwMode="auto">
              <a:xfrm>
                <a:off x="2895600" y="2611376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square" lIns="34000" tIns="17000" rIns="34000" bIns="17000"/>
              <a:lstStyle/>
              <a:p>
                <a:endParaRPr lang="en-US" sz="3599"/>
              </a:p>
            </p:txBody>
          </p:sp>
          <p:sp>
            <p:nvSpPr>
              <p:cNvPr id="94" name="Text Box 160"/>
              <p:cNvSpPr txBox="1">
                <a:spLocks noChangeArrowheads="1"/>
              </p:cNvSpPr>
              <p:nvPr/>
            </p:nvSpPr>
            <p:spPr bwMode="auto">
              <a:xfrm>
                <a:off x="2612084" y="2830884"/>
                <a:ext cx="149747" cy="55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4000" tIns="17000" rIns="34000" bIns="17000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799"/>
                  <a:t>Actin</a:t>
                </a:r>
              </a:p>
            </p:txBody>
          </p:sp>
          <p:sp>
            <p:nvSpPr>
              <p:cNvPr id="95" name="Text Box 161"/>
              <p:cNvSpPr txBox="1">
                <a:spLocks noChangeArrowheads="1"/>
              </p:cNvSpPr>
              <p:nvPr/>
            </p:nvSpPr>
            <p:spPr bwMode="auto">
              <a:xfrm>
                <a:off x="4211638" y="2573424"/>
                <a:ext cx="146445" cy="55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4000" tIns="17000" rIns="34000" bIns="17000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799"/>
                  <a:t>36kd</a:t>
                </a:r>
              </a:p>
            </p:txBody>
          </p:sp>
          <p:sp>
            <p:nvSpPr>
              <p:cNvPr id="96" name="Text Box 162"/>
              <p:cNvSpPr txBox="1">
                <a:spLocks noChangeArrowheads="1"/>
              </p:cNvSpPr>
              <p:nvPr/>
            </p:nvSpPr>
            <p:spPr bwMode="auto">
              <a:xfrm>
                <a:off x="4214813" y="2811735"/>
                <a:ext cx="146445" cy="55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4000" tIns="17000" rIns="34000" bIns="17000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799"/>
                  <a:t>46kd</a:t>
                </a:r>
              </a:p>
            </p:txBody>
          </p:sp>
          <p:pic>
            <p:nvPicPr>
              <p:cNvPr id="97" name="Picture 163" descr="lsweet 2009-02-05 PLSCR-1 high res">
                <a:hlinkClick r:id="" action="ppaction://noaction"/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074" t="27570" r="35185" b="62462"/>
              <a:stretch>
                <a:fillRect/>
              </a:stretch>
            </p:blipFill>
            <p:spPr bwMode="auto">
              <a:xfrm>
                <a:off x="2930525" y="2513149"/>
                <a:ext cx="1270000" cy="218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98" name="TextBox 3"/>
          <p:cNvSpPr txBox="1">
            <a:spLocks noChangeArrowheads="1"/>
          </p:cNvSpPr>
          <p:nvPr/>
        </p:nvSpPr>
        <p:spPr bwMode="auto">
          <a:xfrm>
            <a:off x="222823" y="17699202"/>
            <a:ext cx="22043686" cy="80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4498" tIns="187249" rIns="374498" bIns="187249">
            <a:spAutoFit/>
          </a:bodyPr>
          <a:lstStyle>
            <a:lvl1pPr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>
              <a:buSzPct val="25000"/>
            </a:pPr>
            <a:r>
              <a:rPr lang="en-US" sz="2799" dirty="0">
                <a:latin typeface="Arial"/>
                <a:ea typeface="Arial"/>
                <a:cs typeface="Arial"/>
                <a:sym typeface="Arial"/>
              </a:rPr>
              <a:t>Provide a succinct conclusion of your findings here.</a:t>
            </a:r>
          </a:p>
        </p:txBody>
      </p:sp>
      <p:sp>
        <p:nvSpPr>
          <p:cNvPr id="99" name="Text Box 37"/>
          <p:cNvSpPr txBox="1">
            <a:spLocks noChangeArrowheads="1"/>
          </p:cNvSpPr>
          <p:nvPr/>
        </p:nvSpPr>
        <p:spPr bwMode="auto">
          <a:xfrm>
            <a:off x="11375571" y="3840254"/>
            <a:ext cx="15035469" cy="1863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9286" tIns="69641" rIns="139286" bIns="69641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063" indent="-457063">
              <a:buFont typeface="Arial"/>
              <a:buChar char="•"/>
            </a:pPr>
            <a:r>
              <a:rPr lang="en-US" sz="2799" dirty="0">
                <a:solidFill>
                  <a:srgbClr val="000000"/>
                </a:solidFill>
              </a:rPr>
              <a:t>Layout should always be in landscape orientation</a:t>
            </a:r>
          </a:p>
          <a:p>
            <a:pPr marL="457063" indent="-457063">
              <a:buFont typeface="Arial"/>
              <a:buChar char="•"/>
            </a:pPr>
            <a:r>
              <a:rPr lang="en-US" sz="2799" dirty="0">
                <a:solidFill>
                  <a:srgbClr val="000000"/>
                </a:solidFill>
              </a:rPr>
              <a:t>Save all mathematical formulas and equations to images (.jpg, .</a:t>
            </a:r>
            <a:r>
              <a:rPr lang="en-US" sz="2799" dirty="0" err="1">
                <a:solidFill>
                  <a:srgbClr val="000000"/>
                </a:solidFill>
              </a:rPr>
              <a:t>png</a:t>
            </a:r>
            <a:r>
              <a:rPr lang="en-US" sz="2799" dirty="0">
                <a:solidFill>
                  <a:srgbClr val="000000"/>
                </a:solidFill>
              </a:rPr>
              <a:t>) when embedding or upload your excel file along with your PowerPoint file.</a:t>
            </a:r>
          </a:p>
          <a:p>
            <a:pPr marL="457063" indent="-457063">
              <a:buFont typeface="Arial"/>
              <a:buChar char="•"/>
            </a:pPr>
            <a:r>
              <a:rPr lang="en-US" sz="2799" dirty="0">
                <a:solidFill>
                  <a:srgbClr val="000000"/>
                </a:solidFill>
              </a:rPr>
              <a:t>Export this file as a .</a:t>
            </a:r>
            <a:r>
              <a:rPr lang="en-US" sz="2799" dirty="0" err="1">
                <a:solidFill>
                  <a:srgbClr val="000000"/>
                </a:solidFill>
              </a:rPr>
              <a:t>png</a:t>
            </a:r>
            <a:r>
              <a:rPr lang="en-US" sz="2799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2860505" y="16535270"/>
            <a:ext cx="14443847" cy="731334"/>
          </a:xfrm>
          <a:prstGeom prst="rect">
            <a:avLst/>
          </a:prstGeom>
          <a:solidFill>
            <a:srgbClr val="C2D3CD"/>
          </a:solidFill>
          <a:ln>
            <a:solidFill>
              <a:srgbClr val="C2D3C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99" b="1" dirty="0">
                <a:solidFill>
                  <a:srgbClr val="143E65"/>
                </a:solidFill>
              </a:rPr>
              <a:t>References &amp; Acknowledgements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207" y="2882588"/>
            <a:ext cx="10560347" cy="776389"/>
          </a:xfrm>
          <a:prstGeom prst="rect">
            <a:avLst/>
          </a:prstGeom>
          <a:solidFill>
            <a:srgbClr val="C2D3CD"/>
          </a:solidFill>
          <a:ln>
            <a:solidFill>
              <a:srgbClr val="C2D3C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99" b="1" dirty="0">
                <a:solidFill>
                  <a:srgbClr val="143E65"/>
                </a:solidFill>
              </a:rPr>
              <a:t> Introduction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708" y="10173554"/>
            <a:ext cx="37038310" cy="523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799" dirty="0">
                <a:latin typeface="Arial"/>
                <a:ea typeface="Arial"/>
                <a:cs typeface="Arial"/>
                <a:sym typeface="Arial"/>
              </a:rPr>
              <a:t>This PowerPoint 2011 template produces a 40.97” X 23.04” presentation poster. You can use it to create your research poster and save valuable time placing titles, subtitles, text, and graphics.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68769" y="9181759"/>
            <a:ext cx="37197476" cy="731334"/>
          </a:xfrm>
          <a:prstGeom prst="rect">
            <a:avLst/>
          </a:prstGeom>
          <a:solidFill>
            <a:srgbClr val="C2D3CD"/>
          </a:solidFill>
          <a:ln>
            <a:solidFill>
              <a:srgbClr val="C2D3C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99" b="1" dirty="0">
                <a:solidFill>
                  <a:srgbClr val="143E65"/>
                </a:solidFill>
              </a:rPr>
              <a:t> Results</a:t>
            </a:r>
            <a:endParaRPr lang="en-US" sz="3999" b="1" dirty="0">
              <a:solidFill>
                <a:srgbClr val="143E65"/>
              </a:solidFill>
            </a:endParaRPr>
          </a:p>
        </p:txBody>
      </p:sp>
      <p:sp>
        <p:nvSpPr>
          <p:cNvPr id="103" name="TextBox 3"/>
          <p:cNvSpPr txBox="1">
            <a:spLocks noChangeArrowheads="1"/>
          </p:cNvSpPr>
          <p:nvPr/>
        </p:nvSpPr>
        <p:spPr bwMode="auto">
          <a:xfrm>
            <a:off x="22992616" y="17721739"/>
            <a:ext cx="14054410" cy="253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4498" tIns="187249" rIns="374498" bIns="187249">
            <a:spAutoFit/>
          </a:bodyPr>
          <a:lstStyle>
            <a:lvl1pPr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>
              <a:buSzPct val="25000"/>
            </a:pPr>
            <a:r>
              <a:rPr lang="en-US" sz="2799" dirty="0">
                <a:latin typeface="Arial"/>
                <a:ea typeface="Arial"/>
                <a:cs typeface="Arial"/>
                <a:sym typeface="Arial"/>
              </a:rPr>
              <a:t>Thanks to whomever should be acknowledged in this research.</a:t>
            </a:r>
          </a:p>
          <a:p>
            <a:pPr lvl="0">
              <a:buSzPct val="25000"/>
            </a:pPr>
            <a:endParaRPr lang="en-US" sz="2799" dirty="0">
              <a:latin typeface="Arial"/>
              <a:ea typeface="Arial"/>
              <a:cs typeface="Arial"/>
              <a:sym typeface="Arial"/>
            </a:endParaRPr>
          </a:p>
          <a:p>
            <a:pPr marL="457063" indent="-457063">
              <a:buSzPct val="25000"/>
              <a:buFont typeface="Arial" charset="0"/>
              <a:buChar char="•"/>
            </a:pPr>
            <a:r>
              <a:rPr lang="en-US" sz="2799" dirty="0">
                <a:latin typeface="Arial"/>
                <a:ea typeface="Arial"/>
                <a:cs typeface="Arial"/>
                <a:sym typeface="Arial"/>
              </a:rPr>
              <a:t>Reference A</a:t>
            </a:r>
          </a:p>
          <a:p>
            <a:pPr marL="457063" indent="-457063">
              <a:buSzPct val="25000"/>
              <a:buFont typeface="Arial" charset="0"/>
              <a:buChar char="•"/>
            </a:pPr>
            <a:r>
              <a:rPr lang="en-US" sz="2799" dirty="0">
                <a:latin typeface="Arial"/>
                <a:ea typeface="Arial"/>
                <a:cs typeface="Arial"/>
                <a:sym typeface="Arial"/>
              </a:rPr>
              <a:t>Reference B</a:t>
            </a:r>
          </a:p>
          <a:p>
            <a:pPr marL="457063" indent="-457063">
              <a:buSzPct val="25000"/>
              <a:buFont typeface="Arial" charset="0"/>
              <a:buChar char="•"/>
            </a:pPr>
            <a:r>
              <a:rPr lang="en-US" sz="2799" dirty="0">
                <a:latin typeface="Arial"/>
                <a:ea typeface="Arial"/>
                <a:cs typeface="Arial"/>
                <a:sym typeface="Arial"/>
              </a:rPr>
              <a:t>Reference C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6B5714-E5C0-6C44-8E4C-7EBF078D1ACB}"/>
              </a:ext>
            </a:extLst>
          </p:cNvPr>
          <p:cNvSpPr/>
          <p:nvPr/>
        </p:nvSpPr>
        <p:spPr>
          <a:xfrm>
            <a:off x="1" y="104253"/>
            <a:ext cx="37453888" cy="20939200"/>
          </a:xfrm>
          <a:prstGeom prst="rect">
            <a:avLst/>
          </a:prstGeom>
          <a:noFill/>
          <a:ln w="3175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98"/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B4DFD544-B9AC-8943-BC9B-8522A5D250C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016893" y="1000727"/>
            <a:ext cx="4725282" cy="1075784"/>
          </a:xfrm>
          <a:prstGeom prst="rect">
            <a:avLst/>
          </a:prstGeom>
        </p:spPr>
      </p:pic>
      <p:pic>
        <p:nvPicPr>
          <p:cNvPr id="44" name="Picture 43" descr="Logo&#10;&#10;Description automatically generated">
            <a:extLst>
              <a:ext uri="{FF2B5EF4-FFF2-40B4-BE49-F238E27FC236}">
                <a16:creationId xmlns:a16="http://schemas.microsoft.com/office/drawing/2014/main" id="{B9E6F29A-1ECB-524E-8149-AF63668991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4381" y="398077"/>
            <a:ext cx="6062447" cy="2424979"/>
          </a:xfrm>
          <a:prstGeom prst="rect">
            <a:avLst/>
          </a:prstGeom>
        </p:spPr>
      </p:pic>
      <p:pic>
        <p:nvPicPr>
          <p:cNvPr id="46" name="Picture 45" descr="A picture containing text, music, chime&#10;&#10;Description automatically generated">
            <a:extLst>
              <a:ext uri="{FF2B5EF4-FFF2-40B4-BE49-F238E27FC236}">
                <a16:creationId xmlns:a16="http://schemas.microsoft.com/office/drawing/2014/main" id="{2FCFA2D8-AB06-C942-B4B9-2F3E8C9AA49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2827096" y="917563"/>
            <a:ext cx="4290068" cy="1242113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A5DED707-D054-4497-816A-C15F4D6A2B8A}"/>
              </a:ext>
            </a:extLst>
          </p:cNvPr>
          <p:cNvSpPr/>
          <p:nvPr/>
        </p:nvSpPr>
        <p:spPr>
          <a:xfrm>
            <a:off x="11524828" y="2863328"/>
            <a:ext cx="25779524" cy="777042"/>
          </a:xfrm>
          <a:prstGeom prst="rect">
            <a:avLst/>
          </a:prstGeom>
          <a:solidFill>
            <a:srgbClr val="C2D3CD"/>
          </a:solidFill>
          <a:ln>
            <a:solidFill>
              <a:srgbClr val="C2D3C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99" b="1" dirty="0">
                <a:solidFill>
                  <a:srgbClr val="143E65"/>
                </a:solidFill>
              </a:rPr>
              <a:t>Methods &amp; Objectives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737D27-D1CE-4025-8FDE-C7F6CD09199C}"/>
              </a:ext>
            </a:extLst>
          </p:cNvPr>
          <p:cNvSpPr/>
          <p:nvPr/>
        </p:nvSpPr>
        <p:spPr>
          <a:xfrm>
            <a:off x="154272" y="16553319"/>
            <a:ext cx="21574353" cy="731334"/>
          </a:xfrm>
          <a:prstGeom prst="rect">
            <a:avLst/>
          </a:prstGeom>
          <a:solidFill>
            <a:srgbClr val="C2D3CD"/>
          </a:solidFill>
          <a:ln>
            <a:solidFill>
              <a:srgbClr val="C2D3C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99" b="1" dirty="0">
                <a:solidFill>
                  <a:srgbClr val="143E65"/>
                </a:solidFill>
              </a:rPr>
              <a:t> Conclusions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712BCE5-6776-40FF-B247-4542FA7CC871}"/>
              </a:ext>
            </a:extLst>
          </p:cNvPr>
          <p:cNvSpPr/>
          <p:nvPr/>
        </p:nvSpPr>
        <p:spPr>
          <a:xfrm>
            <a:off x="9745424" y="250186"/>
            <a:ext cx="18072614" cy="25545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998" b="1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4499" b="1" dirty="0">
                <a:solidFill>
                  <a:schemeClr val="bg1"/>
                </a:solidFill>
              </a:rPr>
              <a:t>Author(s)</a:t>
            </a:r>
          </a:p>
          <a:p>
            <a:pPr algn="ctr"/>
            <a:r>
              <a:rPr lang="en-US" sz="2999" b="1" dirty="0">
                <a:solidFill>
                  <a:schemeClr val="bg1"/>
                </a:solidFill>
              </a:rPr>
              <a:t>Affiliations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EF3E65-E85A-4B45-94AE-FA6393599055}"/>
              </a:ext>
            </a:extLst>
          </p:cNvPr>
          <p:cNvSpPr/>
          <p:nvPr/>
        </p:nvSpPr>
        <p:spPr>
          <a:xfrm>
            <a:off x="7131711" y="154261"/>
            <a:ext cx="2280320" cy="26814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998" b="1" dirty="0">
                <a:solidFill>
                  <a:schemeClr val="bg1"/>
                </a:solidFill>
              </a:rPr>
              <a:t>#.##</a:t>
            </a:r>
          </a:p>
          <a:p>
            <a:pPr algn="ctr"/>
            <a:r>
              <a:rPr lang="en-US" sz="2399" b="1" i="1" dirty="0">
                <a:solidFill>
                  <a:schemeClr val="bg1"/>
                </a:solidFill>
              </a:rPr>
              <a:t>Session # here (delete this text afterwards)</a:t>
            </a:r>
            <a:endParaRPr lang="en-US" sz="2999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3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223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SPW 11.0 Graph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Jatin Jayesh Patil</cp:lastModifiedBy>
  <cp:revision>22</cp:revision>
  <dcterms:created xsi:type="dcterms:W3CDTF">2017-08-28T19:07:22Z</dcterms:created>
  <dcterms:modified xsi:type="dcterms:W3CDTF">2022-01-14T15:52:04Z</dcterms:modified>
</cp:coreProperties>
</file>